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tags/tag1.xml" ContentType="application/vnd.openxmlformats-officedocument.presentationml.tags+xml"/>
  <Override PartName="/ppt/ink/inkAction2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3.xml" ContentType="application/vnd.ms-office.inkAction+xml"/>
  <Override PartName="/ppt/ink/inkAction4.xml" ContentType="application/vnd.ms-office.inkAction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5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Action6.xml" ContentType="application/vnd.ms-office.inkAction+xml"/>
  <Override PartName="/ppt/tags/tag23.xml" ContentType="application/vnd.openxmlformats-officedocument.presentationml.tags+xml"/>
  <Override PartName="/ppt/ink/inkAction7.xml" ContentType="application/vnd.ms-office.inkAction+xml"/>
  <Override PartName="/ppt/tags/tag24.xml" ContentType="application/vnd.openxmlformats-officedocument.presentationml.tags+xml"/>
  <Override PartName="/ppt/ink/inkAction8.xml" ContentType="application/vnd.ms-office.inkAction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ink/inkAction9.xml" ContentType="application/vnd.ms-office.inkAction+xml"/>
  <Override PartName="/ppt/tags/tag27.xml" ContentType="application/vnd.openxmlformats-officedocument.presentationml.tags+xml"/>
  <Override PartName="/ppt/ink/inkAction10.xml" ContentType="application/vnd.ms-office.inkAction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11.xml" ContentType="application/vnd.ms-office.inkAction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ink/inkAction12.xml" ContentType="application/vnd.ms-office.inkAction+xml"/>
  <Override PartName="/ppt/tags/tag31.xml" ContentType="application/vnd.openxmlformats-officedocument.presentationml.tags+xml"/>
  <Override PartName="/ppt/ink/inkAction13.xml" ContentType="application/vnd.ms-office.inkAction+xml"/>
  <Override PartName="/ppt/tags/tag32.xml" ContentType="application/vnd.openxmlformats-officedocument.presentationml.tags+xml"/>
  <Override PartName="/ppt/ink/inkAction14.xml" ContentType="application/vnd.ms-office.inkAction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Action15.xml" ContentType="application/vnd.ms-office.inkAction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39" r:id="rId2"/>
    <p:sldId id="2525" r:id="rId3"/>
    <p:sldId id="2426" r:id="rId4"/>
    <p:sldId id="2473" r:id="rId5"/>
    <p:sldId id="2465" r:id="rId6"/>
    <p:sldId id="2472" r:id="rId7"/>
    <p:sldId id="2527" r:id="rId8"/>
    <p:sldId id="2466" r:id="rId9"/>
    <p:sldId id="2467" r:id="rId10"/>
    <p:sldId id="2468" r:id="rId11"/>
    <p:sldId id="2469" r:id="rId12"/>
    <p:sldId id="2438" r:id="rId13"/>
    <p:sldId id="2529" r:id="rId14"/>
    <p:sldId id="2530" r:id="rId15"/>
    <p:sldId id="2531" r:id="rId16"/>
    <p:sldId id="2532" r:id="rId17"/>
    <p:sldId id="2533" r:id="rId18"/>
    <p:sldId id="2534" r:id="rId19"/>
    <p:sldId id="2435" r:id="rId20"/>
    <p:sldId id="2434" r:id="rId21"/>
    <p:sldId id="2433" r:id="rId22"/>
    <p:sldId id="2423" r:id="rId23"/>
    <p:sldId id="2474" r:id="rId24"/>
    <p:sldId id="2476" r:id="rId25"/>
    <p:sldId id="2475" r:id="rId26"/>
    <p:sldId id="2478" r:id="rId27"/>
    <p:sldId id="2477" r:id="rId28"/>
    <p:sldId id="2481" r:id="rId29"/>
    <p:sldId id="2528" r:id="rId30"/>
    <p:sldId id="2471" r:id="rId31"/>
    <p:sldId id="2424" r:id="rId32"/>
    <p:sldId id="2439" r:id="rId33"/>
    <p:sldId id="2483" r:id="rId34"/>
    <p:sldId id="1503" r:id="rId35"/>
    <p:sldId id="2431" r:id="rId36"/>
    <p:sldId id="2429" r:id="rId37"/>
    <p:sldId id="2485" r:id="rId38"/>
    <p:sldId id="1497" r:id="rId39"/>
    <p:sldId id="2432" r:id="rId40"/>
    <p:sldId id="2425" r:id="rId41"/>
    <p:sldId id="2444" r:id="rId42"/>
    <p:sldId id="2443" r:id="rId43"/>
    <p:sldId id="2486" r:id="rId44"/>
    <p:sldId id="2428" r:id="rId45"/>
    <p:sldId id="2522" r:id="rId46"/>
    <p:sldId id="2487" r:id="rId47"/>
    <p:sldId id="252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E40"/>
    <a:srgbClr val="00B050"/>
    <a:srgbClr val="00B451"/>
    <a:srgbClr val="7D7FA5"/>
    <a:srgbClr val="00FF00"/>
    <a:srgbClr val="006C31"/>
    <a:srgbClr val="9C5BCD"/>
    <a:srgbClr val="FFBDB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100" y="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19:04:3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98">
    <iact:property name="dataType"/>
    <iact:actionData xml:id="d0">
      <inkml:trace xmlns:inkml="http://www.w3.org/2003/InkML" xml:id="stk0" contextRef="#ctx0" brushRef="#br0">2831 6914 515 0,'0'0'247'5,"0"0"-104"-1,0 0-10 2,0 0-23 2,0 0-31 0,0 0 8 0,0 0 9 0,-5 1-11-2,5-1-5 3,0 0-9 0,0 0 13-3,0 0-35 2,13 0-14 0,26-8-3-2,16-21-19 2,13 2 0-2,2-7-1 6,5 4-8 0,-7 2 10-10,0 1 1 8,-13 10 0-3,-11 4 5 0,-9 1-10-3,-17 7 2 7,-7 5-2-6,-11 0-5 4,0 0 1-4,0 0-6 3,0 0 4 0,0 0-1 1,2 0-1-4,11-3 4 7,8-2-5-7,5-1 0 27,-9 0 0-31,4 1-1-1,-11 2 0 0,-2 1 0 63,-6 2 1-61,-2 0-1-2,0-5 0 0,0 5-1 0,0 0 0 0,0 0 0 0,0 0-1 1,0 0-2-1,0 0 1 7,-20-13-3-1,-37-6 5 4,-27-13 1-2,-10-7 0-4,-9-3 0 2,-4-6 1 4,4-3-1-2,3 7-1 0,16 7-1-2,18 12 2 3,17 12 0-1,16 7 1-4,9 6-1 4,7 0 0 1,4 0 1-1,9 0 0-1,1 0-1-2,0 0 0 5,3 0 2-2,0 0-1-3,0 0 2 4,0 11 1-2,7 21-3 3,29 6 1-3,5 5-2 0,7 7-1 2,11 6 1-4,9 5 2 2,2 8-2 2,1-5 1 2,-10-5-1-8,-5-6 0 3,-8 0 1 5,-7-4-1-6,-5-2 2 4,-4-5-2-3,-3-8 1 4,-10-12-1-3,-8-5 1 6,-5-11 0-12,-3-3-1 7,-3-3 0-3,0 0 0 5,4 0-2-6,-4 0 0 4,0 0-1 3,0-13 0-6,0-27 3 4,0-17-1-3,0-9 1 3,-4-14-1-2,-12-10 1 2,0-4-1-2,5-4 1-1,5 7-2 1,3 9 2 5,3 10-1-9,0 9 0 5,0 3 1 1,0 5 0-3,0 9 0 1,0 16 1 1,0 11-1-1,0 11-1 1,0 3 1 1,0 5 1-3,-4 0 1 2,-15 0-2 1,-6 43 2-2,-8 13 2 2,-14 17 1-1,-2 11-4-5,1 18 2 25,-4 7 0-26,4 4 2-2,-3-7-3 0,9-18 4 10,8-23-4-2,3-24 0 1,12-20-2-6,11-12 0 6,8-9-2-1,0 0-5-1,0-4-10 0,0-26-23 0,24-5-36 1,15 10-113 1,-18 16-98 0,2 9-170 8</inkml:trace>
    </iact:actionData>
  </iact:action>
  <iact:action type="add" startTime="15641">
    <iact:property name="dataType"/>
    <iact:actionData xml:id="d1">
      <inkml:trace xmlns:inkml="http://www.w3.org/2003/InkML" xml:id="stk1" contextRef="#ctx0" brushRef="#br0">11831 7684 204 0,'0'0'158'5,"0"0"-108"1,0 0-17-1,0 0-3 3,0 0-13 0,0 0-14 0,0 0 43-2,6 4 76 2,-4-4 2 1,1 0-8-1,5 0-4-3,-3 0-15 3,5 0-20 0,3 0-34 0,3 0-6-2,6 0-4 3,4 0-15-2,11 0 8 2,7 0-10-2,11 0 1 0,3 0-4 7,9-3 0-5,2-2 5-9,-5 0-1 8,4-1 3 3,0 3-6-6,-7-3 2 1,3 0-7 3,4 4 5 0,2 2 0-1,6-3-3-4,7-2-2 6,-2-2-3 3,0 0-2-12,-7 0-1 7,-1-1 0 0,-5 3-2 2,1-1 6-8,-8 4 8 5,3 2 9 2,-4 0 5 0,-2 0-6 0,-3 0-1-3,-8 0-6 2,-3 0-5-2,-6 0-2 3,1 0-4-1,-2 2-2-2,0-2 3 3,3 0 1-1,2 0-3-3,-1 0 0 2,-3 0 5 4,-4 0-5 0,-5 0-1-10,3 0 0 5,3 0 0 5,-3 0 2 1,-3 0-2-11,3 0 4 7,1 0 3 2,-2 0 8-6,-2 0-6 5,-2 0 0-2,2 0-1 2,-1 0-4-5,-1 0 4 5,2 0-2-1,-1 0 1 6,-1 0-3-13,-6 0 5 8,-8 0-2-1,-3 0-6 0,-7 0-2-1,0 0-2-1,-3 0 0 1,0 0-5 0,0 0-14 2,0 0-47-3,0 9-62 2,0-2-86 0,-12 8-170 2</inkml:trace>
    </iact:actionData>
  </iact:action>
  <iact:action type="add" startTime="16774">
    <iact:property name="dataType"/>
    <iact:actionData xml:id="d2">
      <inkml:trace xmlns:inkml="http://www.w3.org/2003/InkML" xml:id="stk2" contextRef="#ctx0" brushRef="#br0">15529 7766 453 0,'0'0'242'5,"0"0"-68"-1,0 0-39 4,0 0-33-2,0 0-24 2,0 0-13 0,0 0 7 0,44-1 6-2,-21 1-16 3,-1 0-21-1,2 0 1-3,4-4 13 4,5 2-11-1,-2-4 2 0,-1 3-2 0,3 1 1-1,4 0-15-1,-4 2-3 3,5 0-7-2,4 0-5-1,1 0-1 3,-1 0-3 10,5 0 5-15,2 0 0-4,-1 0-3 12,1 0-2-5,-1 0 2 5,4 0-4-11,3 0-1 5,2 0-1 7,-1 0 1-11,-2 0-5 7,-6 0 6-1,1 0-3 0,-3 0 2 0,-2 0 6-2,-1 0-11 3,-2 0 5 1,2 0-8-8,4 0 0 15,1 0 0-15,-5 0 0 5,6 0 0-1,2 0 0 4,-7 0 0-6,2 2 0 6,2 3 0-6,-2 3 0 5,5 4 0-2,1-2 0 2,2 7 0-3,-8-5 0 3,2-1 0-2,-5-2 0 0,1-7 0 3,2 2 0-6,5-4 0 4,-2 0 0 0,2 0 0-1,3 0 0 0,-4 0 0 3,4 0 0-5,3 0 0 4,-1 0 0-2,-2 0 0 0,2 0 0 2,-5 0 0 0,0 0 0-5,2 0 0 5,2 0 0 3,2 0 0-10,2 0 0 8,7 0 0-4,-8 0 0 8,-2 0 0-13,-2 0 0 6,-1 0 0 4,-5 0 0-6,4 0 0 3,-5 0 0-1,-2 0 0-1,7 0 0 2,-7 0 0 1,7 0 0-2,-7 0 0 5,1 0 0-10,4 0 0 11,-5 0 0-11,5 0 0 9,3 0 0-7,3 2 0 10,1 0 0-12,3 3 0 12,-4-1 0-13,-4 0 0 9,-9-2 0-8,2 5 0 7,-6-7 0-1,8 0 0 0,-7 0 0 2,7 0 0-6,0 0 0 3,3 0 0 2,-2 0 0-3,1 0 0 3,-3 0 0-4,2-7 0 4,4-3 0 2,2-3 0-8,5 6 0 7,-1-3 0-5,9 8 0 2,-6-3 0-1,3-2 0 3,-3-1 0-2,2 0 0 1,3 3 0-2,-3-1 0 4,1 3 0-6,1 3 0 4,2 0 0 0,-2 0 0 0,-4 0 0-2,-10 0 0 2,1 0 0 0,-7 0 0 0,-2-3 0-1,7-8 0 0,-7-2 0 2,1-5 0 54,1 1 0-62,-5 3 0-1,2 2 0 0,5 4 0 0,1 2 0 0,5 6 0 0,7 0 0 0,-5 0 0 6,-3 0 0 0,-1 0 0 0,-1 0 0 6,-3 0 0-5,2 6 0 2,-1-6 0-5,-2 0 0 7,1 0 0-4,-2 0 0 2,-6 0 0-6,1 0 0 6,1 0 0 0,-1 3 0-5,8 2 0 20,-3-2 0-20,2 3 0-3,-2 1 0-1,-1-6 0 12,7-1 0-8,-2 0 0 6,4 0 0-5,2 0 0 56,3 0 0-60,1 0 0-1,5 0 0 0,1 3 0 0,-3 1 0 0,-1-4 0 1,0 0 0-1,-11 0 0 3,-4 0 0 4,-13 0 0 1,-12 0 0-2,-10 0 0 2,-7 0-14 0,-4 0-45-1,0 0-71 0,-36 0-116 3,-41 0 61-4,31 2-71 4,8 3-288-5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21:32:28.0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</inkml:definitions>
  <iact:action type="add" startTime="8552">
    <iact:property name="dataType"/>
    <iact:actionData xml:id="d0">
      <inkml:trace xmlns:inkml="http://www.w3.org/2003/InkML" xml:id="stk0" contextRef="#ctx0" brushRef="#br0">25402 8177 39 0,'0'0'24'4,"0"0"-10"4,0 0-8 1,0 0-3-2,0 0-3-1,0 0 1 2,0 0 0 1,0 0-2-1,0 0-2-3,0 0-18 4,0 0-28-2</inkml:trace>
    </iact:actionData>
  </iact:action>
  <iact:action type="add" startTime="8702">
    <iact:property name="dataType"/>
    <iact:actionData xml:id="d1">
      <inkml:trace xmlns:inkml="http://www.w3.org/2003/InkML" xml:id="stk1" contextRef="#ctx0" brushRef="#br0">25402 8177 334 0,'0'-19'149'4,"0"19"-7"5,0 5-17-1,0 4-43 0,0 4-29-3,0 5 3 4,0 1-6-1,0 1-7 0,0 3-3-2,0 3-4 2,0 1-6 1,0-2-1-2,0 4 12-1,0-4-20 2,0-5-3 0,0-10-10 0,0-3 6 0,0-5-5-3,0-2 7 5,0 0 9-3,0 0 17-1,4 0 8 2,9 5-23 1,3 1-12-2,5 1-8-1,-3-3 8 2,4 2-11 0,6 1 6 1,-2-2-3-5,4-3 1 7,5-2-4-5,-3 0 0 2,7 0 3-2,7 0-4 2,2 0 2 1,6 0-4-1,0 0 2-1,6 0 1 0,0 0-1 2,1 0 3-3,-5 0-2 0,1 0 6 3,-1-2-10-1,-5-3 8 0,3 1-5-3,-1 1-4 4,1-3 2-1,0 2-1 0,5 1 0-2,-5-3 0 4,-4 0 1-5,4 1-1 5,-8-5 0-5,8 8 2 2,-6-3-2 2,4-5 0-2,-7 5 0 0,-1-3-1 1,-5-1 1 2,-2 4 0-5,-2 2 1 3,-7-2-2-2,2 5 2 3,1 0 0-1,2 0 3-3,-6 0-8 3,-3 0 3 1,2 0 1-1,-6 0-2-4,-3 0 2 6,-4 0-1-2,1 0 3-1,-7 0-4-1,1 0 4 3,-3 0-4-2,5 0 4 1,-4 0-4-1,4 0 2 1,3 0-1 0,-6 0 1-1,3 0-1 0,0 0 0 0,-5 0 2 1,1 0 0 0,-1 0 0-2,-5 0-2 2,0 0 2 0,0 0-2 1,0 0 1-4,0 0-3 4,2 0 3-1,-2 0-2-1,3 0 2-1,1 0 0 2,0 0-2 0,1 0 1 0,2-9-2-1,-3-8 0 0,5-8 0 4,-6-9-3-6,0-9 4 2,-2 2-2 1,2-7-8 0,-3 6 2 0,6 13-22-2,-6 10-11 1,0 11-53 1,0 5-31 0,0 3-95-2,0 0-377 1</inkml:trace>
    </iact:actionData>
  </iact:action>
  <iact:action type="add" startTime="16572">
    <iact:property name="dataType"/>
    <iact:actionData xml:id="d2">
      <inkml:trace xmlns:inkml="http://www.w3.org/2003/InkML" xml:id="stk2" contextRef="#ctx0" brushRef="#br1">8644 14318 549 0,'0'0'152'5,"0"0"-36"2,0 0-8 1,0 0-35 0,0 0-18-1,17 159 4 1,-9-135-7-1,-4-4 2 2,5-4 2-4,2 5 5 6,1-6 8-6,8 2-11 4,5 1-22-4,7 1-6 3,5-3 7 1,3 0-3-1,3-3 15-2,8-8-25 1,-1 2 7 3,7-7-3-2,-2 0 7-3,7 0-11 4,5 0-3-1,-3 3 2-1,4 4-8-1,12 5 9 3,5-4-4-1,7 1-2 0,5 2-10-3,3-5 4 6,7-6-6-6,0 0-2 5,-1 0-3-6,-5 0 1 6,-3 0 6-3,-3 0-5 1,-2 0 10-2,-2 0-13 2,6 0 7 1,-4 0-6-3,7-4 6 1,0 2-4 0,0-1 2 2,0-3-2-2,-1 2-2 0,-3-3 10 0,-8 2-8 2,0 0 7-1,-6 1-8-3,-3 4 5 6,-8-3-2-6,2 0-1 5,1 0 0-6,4 1 2 5,10-3-6-1,5-2 0 0,0 2 0-2,3 0 0 2,-8-3 0 1,2-1 0-3,-10 2 0 0,8 3 0 3,-4 0 0-1,6 4 0-1,1-2 0-1,1-1 0 3,-4-4 0-1,5 2 0 0,1 3 0-3,-3-2 0 5,7 4 0-4,0 0 0 5,-4 0 0-8,-2 0 0 5,0 0 0 0,-3 0 0 0,-5 0 0-1,1 0 0 0,2 0 0 3,2-4 0-4,2-5 0 2,6 3 0-2,3 3 0 4,-3 3 0-4,-1 0 0 1,-6 0 0 1,-13 3 0 0,-6 9 0 0,-7-7 0-3,-5-3 0 6,-1 2 0-6,1-4 0 5,5 0 0-6,3 0 0 5,0 0 0-1,-4 0 0 0,4 0 0-2,0 0 0 2,-6 0 0 2,2 0 0-5,-3 0 0 2,-4 0 0 0,1 0 0 2,-2 2 0-1,-1 2 0-3,-2-3 0 4,0 3 0-2,7 4 0 2,2-4 0-4,-1 4 0 6,1 0 0-6,-2-4 0 6,-5 4 0-7,2-1 0 3,-5 8 0 1,-8 7 0 0,-2 3 0-1,-8-3 0 1,4-5 0 2,-10-2 0-4,-2 0 0 0,-9-5 0 1,0 5 0 3,0 5 0-4,1 4 0 0,-1 13 0 4,4 7 0-4,-2 14 0 4,-3 3 0-6,0-4 0 3,-1-2 0 1,-9-1 0 1,2-7 0-3,-4-4 0 3,0-13 0-2,-3-15 0 0,0-12 0 1,0-3 0-1,0 0 0 2,0 0-14-2,0-18-18-2,0-35 7 5,0-12 23-2,0 1 0-1,0 4-11-1,0 16 7 3,0 10 1-1,0 7 2 0,0 4 1-3,7 3 2 6,9 3 3-6,1 2-2 3,7 5 1-1,3-4-1 1,7 3-1 0,6-1 1 0,4-2 1-2,2-3 0 1,5 0-2 3,-1-3 0-3,10-5-2-1,1 0 2 2,8 3 0 1,-2 2-1-2,-6 0 3-2,6 3 0 4,-9 0 2-1,10 4-7 0,-5 1 5-3,3 3-2 7,3 5 0-8,1 0 0 6,-9 4 0-6,3 0 2 4,-5 0-3-1,-5 0 4 2,2 0-2-1,1-2 1-2,1-4-3 6,0 2 2-8,7 3-1 1,-6 1 0 5,-1 0 1-2,-3 0-2 0,2 0 4-3,-2 0-2 4,-3 0 4-1,-3 0-9 1,8 0 5-5,-2 0-1 7,2-4 0-5,6-2 0 3,7 2 0-5,-3 1 0 5,2 1 0-1,2 2 2 0,-7 0 0-2,-5 0 1 2,-5 0-5 1,-9 0 2-3,-2 0-1 0,2 0-2 2,-4 0 1 2,10 0 1-4,2-4 2 1,7 4-7 1,4 0 9 0,-4 0-6 0,1 0 3-3,-1 0 0 6,1 0-1-6,-9 0 0 6,4 0 1-8,-5 0 0 6,3 0-2-1,-8 0 5 0,-1-3-5-1,-1-11 4 0,-2 0-4 3,-2 0 3-4,1 2-1-1,-4 1 0 4,-3 1-2-1,2 0 1 0,-3 0 2-3,-2 5-1 4,8-4 3-1,2 6-6 1,-1 3 3-5,6 0-2 7,1 0 2-5,-2 0-1 3,-6 0 1-5,-7 0-2 5,-3 0 0-1,-6 0 4 0,2 0-3-1,2 0 3-1,-2 0-4 5,5 0 3-6,1 0-2 2,1 5 1 1,2 4 0 0,0-3-1-1,-1-1 2-1,-2 1 0 2,-4 0 2 0,5-1-6 1,1 0 3-4,2 1-1 6,1 3 1-6,11-4 0 5,-4 6-1-5,4 0 2 2,-5 2-4 1,7-6 6 0,-6 3-5-1,1-5 4 0,-4-3-4 3,4-2 1-4,-1 0 0 1,1 0 1 1,-4 0-4 0,3 0 1 0,-9 0-3-3,5 0 4 4,-1 0-11-1,-5 0 2 1,7 0-3-4,-8 0 7 3,4 0 1 0,-4-2 2 0,-5-13 3-3,1-5-4 5,-2-5 4-3,-3-8-2 1,2-12 0-1,1-2-5 0,3-2 6 4,-5 6-2-6,-3 9 4 3,2 7 0-2,-6 4 0 3,4 4-2-3,-10 2-3-1,1 4-4 5,-4 1-60-3,-5 7-5 2,-1 2-16-4,-2 3-11 4,0-4-24-2,0 4-74 1,-2 0-100-2,-9 0-267 2</inkml:trace>
    </iact:actionData>
  </iact:action>
  <iact:action type="add" startTime="21534">
    <iact:property name="dataType"/>
    <iact:actionData xml:id="d3">
      <inkml:trace xmlns:inkml="http://www.w3.org/2003/InkML" xml:id="stk3" contextRef="#ctx0" brushRef="#br1">9160 17971 640 0,'0'0'186'6,"0"0"-22"3,0 0-19-4,0 0-30 5,0 0-35-4,220-24-16 2,-112 24 6 1,26 0-11-4,37 0 10 3,29 9 3 0,22 12-23 1,22-7-33-4,-2-2 12 7,12-7-14-6,-4-5 5 4,-9 0 2-6,-9 0 5 4,-22 0 3-1,-23-25-14 0,-26 2 14 1,-29-3-9 0,-32 4 5 0,-35 5-18-3,-30 7 9 6,-22 3-6-5,-10 7-4 3,-3 0-6-5,0 0-3 4,-71 11-1 1,-65 26 4-1,-62 8 9-1,-44 0-7-1,-40 4-3 4,-14-19 4-3,-13-6 2-1,12-3 4 1,32-8-3 2,28 5 2-1,33-6-8-3,24-7 8 4,35 3-6-1,35-2-2 0,46-1-2-3,37-5 1 7,23 0-1-8,4 0 2 3,59 0 0 2,67-5 0-2,63-1-2 1,38 6 0 0,30 0-1 0,1 0-5-3,-5 17 6 5,-19-2 4-4,-21-8-1 5,-26-1 1-8,-34 0 0 6,-44-6 5-2,-41 0-5-1,-40 0 10 3,-25 0-9-2,-16 0-3 2,-102 0-11-1,-85 0 11-2,-74-12-2 2,-37 12 2 1,-7 0 4-5,15 0 5 5,7 12-9-1,36-1 0 0,28 3 0-1,37 6 0-1,52-3 0 5,49-12 0-6,41 0 0 2,29-5 0 1,24 0 0 0,4 0 0-1,64 0 0 2,29 0-20-3,18 0-115 1,-60 0-86 3,-3 0-178-3</inkml:trace>
    </iact:actionData>
  </iact:action>
  <iact:action type="add" startTime="24198">
    <iact:property name="dataType" value="strokeEraser"/>
    <iact:actionData xml:id="d4">
      <inkml:trace xmlns:inkml="http://www.w3.org/2003/InkML" xml:id="stk4" contextRef="#ctx0" brushRef="#br2">17384 22234 494 0,'0'0'219'6,"0"0"-80"3,0 0-14-2,0 0-41-1,0 0-68 3,0 0-16-1,48 0-18 0,-48-4-79-2,0-3-231 2</inkml:trace>
    </iact:actionData>
  </iact:action>
  <iact:action type="remove" startTime="24544">
    <iact:property name="style" value="instant"/>
    <iact:actionData xml:id="d5" ref="#d3"/>
  </iact:action>
  <iact:action type="add" startTime="24566">
    <iact:property name="dataType" value="strokeEraser"/>
    <iact:actionData xml:id="d6">
      <inkml:trace xmlns:inkml="http://www.w3.org/2003/InkML" xml:id="stk5" contextRef="#ctx0" brushRef="#br2">17625 22446 329 0,'0'0'2'24,"0"0"-2"-24,0 0-195 0</inkml:trace>
    </iact:actionData>
  </iact:action>
  <iact:action type="add" startTime="26034">
    <iact:property name="dataType"/>
    <iact:actionData xml:id="d7">
      <inkml:trace xmlns:inkml="http://www.w3.org/2003/InkML" xml:id="stk6" contextRef="#ctx0" brushRef="#br1">9083 17938 561 0,'0'0'273'6,"0"0"-127"4,0 0-30-6,212-26-13 5,-95 23-38-2,37 3 9 1,37 0 2-2,40 0-30 2,28 0 8 0,22-2 0 0,18-3-5 3,17-2-17-7,-13 1 15 6,-22 2-13-4,-30 0 3 1,-42 1-16 1,-43-5 0-1,-47 3-13 2,-49-10-2-3,-38 10 12 3,-21 0-16-3,-11 5-2 3,0-7-7-5,-72 2-5 6,-78 5 12-2,-77 0 2-1,-78 12 6-1,-50 26 0 2,-22-1 23 1,-5-1-10-1,14-10 0-1,14-7-12 0,28-2 3 3,33-3-12-5,51 0-1 2,67-3-4 1,66 2 3 0,55-13 1 0,54 0-3-3,49 0-3 5,99-17 8-4,83-4-3 6,60 2-3-9,16 19 4 4,2 0 0 1,-25 5-6 0,-21 26 6-2,-10 9 2 2,-19-10 5 1,-15 2 0-1,-19-12 10-1,-26-10-6-1,-29-2 2 5,-50-4-1-6,-41-2-3 2,-31-2-1 1,-23 6-6-1,-32 0-1 1,-88-6-8-1,-79 0-1 2,-69 0 11-3,-32 0-4 4,-3-6-2-6,23-7 4 4,43 6 2 1,39 7 0-2,48 0 0-1,32 0 2 2,50 0-1 1,35 7 0-2,33-7-1 0,17 0-1 0,83 0 21 4,58 0-10-6,45 0-12 1,16 0-3 2,0 0 3 1,-9 0 0-1,-30 0 1-3,-42 5 30 5,-54-3-23-4,-41 4-8 5,-34 0 0-8,-12-1 0 7,-81 3 0-4,-44 5 0 3,-44-8 0-3,-7-5 0 1,6 0 0 2,9 0-54-1,9 0-112 0,111 0-160-3,12 0-267 5</inkml:trace>
    </iact:actionData>
  </iact:action>
  <iact:action type="add" startTime="27562">
    <iact:property name="dataType"/>
    <iact:actionData xml:id="d8">
      <inkml:trace xmlns:inkml="http://www.w3.org/2003/InkML" xml:id="stk7" contextRef="#ctx0" brushRef="#br1">773 15906 368 0,'0'0'554'4,"0"0"-402"4,0 0 1 1,0 0-19-1,0 0-41-3,0 0-28 5,3-18 25-4,-3 67 13 2,0 24-40-2,0 25 7 3,-9 21-28-1,5 12 8 0,-2 12-34-3,-1-1 7 4,1-11-15-2,-3-18 4 1,-2-30-6 1,6-32 0-2,2-22 0 1,3-21-4-1,0-8 14-1,0 0-1 1,0 0-15 3,8 0 0-4,44-3 0 1,19-14 0 2,16 2 0-1,4 6 0 0,9 0 0-3,-3 3 0 5,3 6 0-4,-10 0 0 3,-11 0 0-4,-14 0 0 6,-20 0 0-6,-22-2 0 3,-12 2 0-2,-11 0 0 2,0 0 0 0,0 0 0 0,0 0 0-1,0 0 0 0,0 0 0 4,0 0-107-6,-14-15-154 1,4 7-143 2,7-9-323 0</inkml:trace>
    </iact:actionData>
  </iact:action>
  <iact:action type="add" startTime="28049">
    <iact:property name="dataType"/>
    <iact:actionData xml:id="d9">
      <inkml:trace xmlns:inkml="http://www.w3.org/2003/InkML" xml:id="stk8" contextRef="#ctx0" brushRef="#br1">2138 16336 305 0,'0'0'592'6,"0"0"-482"1,0 0 9 1,0 0-27-2,0 0-80 2,0 0 14 0,0 0 81 1,-29 14-11-4,-23 25-11 5,-3 11-32-4,12 4-6 2,9-3-14-1,14-1-6 1,13-8-4-1,7-7-11 1,0-8 14 0,23-5-21-2,34-5 10 5,9-17-13-5,2 0 0-1,-1 0-2 5,-6-25-4-3,-2-26 1 2,-8-4-1-4,-15-7 1 5,-12 6 6-3,-11 16-9 1,-12 16 12-3,2 11-12 5,-3 2 3-4,0 9 3 2,4 2-3-2,-4 0 3 2,0 13 4 0,0 44 25-2,0 19 6 3,12 6 5-2,8-1-14 5,-2-8-24-8,-5-17 3 4,0-11-5-1,-5-26-3 1,-3-14-16-1,-5-5-37-1,4 0-53 3,3-17-76-3,-4-10-80 4,0 0-125-5</inkml:trace>
    </iact:actionData>
  </iact:action>
  <iact:action type="add" startTime="28613">
    <iact:property name="dataType"/>
    <iact:actionData xml:id="d10">
      <inkml:trace xmlns:inkml="http://www.w3.org/2003/InkML" xml:id="stk9" contextRef="#ctx0" brushRef="#br1">2910 17640 518 0,'0'0'167'3,"0"0"-71"5,0 0 17 2,11-145 6-4,-11 39-15 0,-11-15-20 2,-2-15-10 1,-2-14-5-2,2 12-17 0,4 19 1 0,2 25-27 1,7 33 20-1,0 16-24 0,0 13 2 2,0 12-9-2,0 10 3 1,7 1-4-2,18 9-1 2,5 0 8 0,8 0-12 1,-2 28 22-3,5 17-24 1,-9 11 8 3,-9 4-10-6,-11-2 16 5,-12 4-11 1,0-1 3-4,0-10-10 3,-31-11 1-4,-2-12-8 4,2-9-2-1,1-12 5 1,4-7-60-5,6 0-35 6,4-43-20-4,3-15-75 3,13 24-39-3,0 6-514 2</inkml:trace>
    </iact:actionData>
  </iact:action>
  <iact:action type="add" startTime="29085">
    <iact:property name="dataType"/>
    <iact:actionData xml:id="d11">
      <inkml:trace xmlns:inkml="http://www.w3.org/2003/InkML" xml:id="stk10" contextRef="#ctx0" brushRef="#br1">3137 15580 751 0,'0'0'207'3,"0"0"-63"5,0 0-49 1,70 276-12-2,-47-113 4-1,6 8-2 2,-4-3-23 1,-2-8-19-2,-6-22 3 4,-4-14-19-7,0-23-2 3,-3-20-23 1,-4-25 1 3,-1-28-3-7,-1-16-8 4,2-12-31-1,7 0-69 2,0-40-38-2,3-13-22 0,-12 25-20 4,0 0-229-6</inkml:trace>
    </iact:actionData>
  </iact:action>
  <iact:action type="add" startTime="29368">
    <iact:property name="dataType"/>
    <iact:actionData xml:id="d12">
      <inkml:trace xmlns:inkml="http://www.w3.org/2003/InkML" xml:id="stk11" contextRef="#ctx0" brushRef="#br1">3885 16417 395 0,'0'0'366'6,"0"0"-263"3,0 0-15-1,0 0-34-3,0 0 38 4,0 0 1-1,-126 113-12-1,85-43-7-1,11 3-1 2,7-4-35 0,17 2 9 1,6-9-22-4,0-17 0 3,6-8-17 1,34-32-8-2,14-5-4-1,8-5-2 3,2-52 2-1,-12-7 4 1,-13-9-6-2,-8-2 5 0,-15 4-4 3,-13 16-10-6,-3 23 0 4,0 20 6-1,0 4 9 1,0 6-1 0,0-5 1-2,0 7-3 2,-12 0 6 0,8 0-6 1,4 24 7-5,0 25 26 5,0 13 24-2,0 9-21 2,4-1-9-3,15-3-14 2,1-6-4 0,1-4-5-2,-1-14-2 3,-7-15 1-1,-6-15-1 2,-4-13-41-5,-3 0-15 1,6 0-42 2,-3 0-114 0,-3-13-86 0,4-2-506-2</inkml:trace>
    </iact:actionData>
  </iact:action>
  <iact:action type="add" startTime="29877">
    <iact:property name="dataType"/>
    <iact:actionData xml:id="d13">
      <inkml:trace xmlns:inkml="http://www.w3.org/2003/InkML" xml:id="stk12" contextRef="#ctx0" brushRef="#br1">4608 16456 693 0,'0'0'150'9,"0"0"-67"-3,0 0-20 4,0 0 27-6,0 0 5 4,-76 178-2 0,48-92-16-2,2 1 0 3,13-7-13-2,7-10-23 1,6-13-7-2,0-8 16 4,13-12-35-4,21-3-1 3,9-9-14-4,3-7-10 3,11-18-39 1,-3 0-32-2,-1 0-65-1,-6-21-38 4,-37 4-43-1,-6 3-416-3</inkml:trace>
    </iact:actionData>
  </iact:action>
  <iact:action type="add" startTime="30158">
    <iact:property name="dataType"/>
    <iact:actionData xml:id="d14">
      <inkml:trace xmlns:inkml="http://www.w3.org/2003/InkML" xml:id="stk13" contextRef="#ctx0" brushRef="#br1">5078 16887 575 0,'0'0'215'4,"0"0"-63"4,0 0-111-1,0 0-35 1,0 0-6 0,0 0-56-3,52 118-249 3</inkml:trace>
    </iact:actionData>
  </iact:action>
  <iact:action type="add" startTime="30293">
    <iact:property name="dataType"/>
    <iact:actionData xml:id="d15">
      <inkml:trace xmlns:inkml="http://www.w3.org/2003/InkML" xml:id="stk14" contextRef="#ctx0" brushRef="#br1">5087 16525 499 0,'0'0'244'4,"0"0"-62"5,0 0-44-2,0 0-41 1,0 0-64-2,0 0-22 3,0-133-10-1,0 133-1-2,0 0-7 1,0 0-51 2,0 0-101-2,0 0-64 1,0 6-131-2</inkml:trace>
    </iact:actionData>
  </iact:action>
  <iact:action type="add" startTime="30525">
    <iact:property name="dataType"/>
    <iact:actionData xml:id="d16">
      <inkml:trace xmlns:inkml="http://www.w3.org/2003/InkML" xml:id="stk15" contextRef="#ctx0" brushRef="#br1">5672 16544 421 0,'0'0'228'6,"0"0"-10"-1,0 0-111 3,0 0-74 0,0 0-3 0,0 0 42 0,-55 144-28-2,15-108 13 3,4 9-18-1,-2-1 13-3,10-1-11 3,5 1-1 0,7-12-1 0,9-2-15-2,7-4-6 3,0-13-15-1,0 0-3 1,35-13-4-5,20 0 3 5,-2 0 0-1,-2-32-1-1,-4-11-1-1,-17 4-5 3,-10-5 4 0,-10-5-6-5,-10 11 5 6,0-6 5-2,0 20-4 1,0 11 4-5,0 6 0 4,0 7 2 0,0 0 4-1,0 0 34 1,0 9 4-1,0 26-1 2,0 12-27-1,0 0 21-1,13-2-23-1,-2 3-6 4,5 2-7-3,-2-11-2-2,2-2 0 4,-6-17-9-1,-6-8-32 0,-1-12-36-3,-3 0-36 5,0 0-86-4,0 0-114 3</inkml:trace>
    </iact:actionData>
  </iact:action>
  <iact:action type="add" startTime="30990">
    <iact:property name="dataType"/>
    <iact:actionData xml:id="d17">
      <inkml:trace xmlns:inkml="http://www.w3.org/2003/InkML" xml:id="stk16" contextRef="#ctx0" brushRef="#br1">6055 17080 483 0,'0'0'208'4,"0"0"-82"4,0 0 13 0,13-175-27 0,-13 108-56-1,0 11 7 1,0 16-28-1,7 16 18-1,4 18-5 2,9 6 25 1,6 0-7-4,7 12-26 3,5 36-20 2,-2 14-16-4,3 4-4 0,-11 4 1 3,-11-2-3-1,-5-11-11 0,-12-15-40 4,0-10-38-10,0-15-31 6,0-17-46 0,-9 0-234-2</inkml:trace>
    </iact:actionData>
  </iact:action>
  <iact:action type="add" startTime="31696">
    <iact:property name="dataType"/>
    <iact:actionData xml:id="d18">
      <inkml:trace xmlns:inkml="http://www.w3.org/2003/InkML" xml:id="stk17" contextRef="#ctx0" brushRef="#br1">6383 16229 850 0,'0'0'256'2,"0"0"-120"6,0 0-13 0,0 0-42 0,81-165-40-2,-58 105 8 2,-1-2 13 0,13-5-8 0,1 9-9 0,15-4 14 0,8 5-24-2,5 1 2 2,4 7-20-2,1 11-5 3,-5 6 7-2,7 13-5 1,2 8 3 0,8 2-14 0,6 6 12 1,9 1-15-3,2 2 8 2,9 0-5-2,-4 0-3 4,5 8 4-4,-1 15-3 0,0 2 2 3,-4 2 1 0,1 4 8-2,-4 6-10-2,-10 0 20 7,-9-6-21-8,-7 2 4 8,-10-4-1-8,-4-4-6 1,-7 3 4 4,-2 0-1 0,3 4-1-3,-2-4 3 1,-6-6-4 2,-5-3 5-1,-8-6-4-2,-8-1 4 1,-9-3-5 2,-6-3 2-2,-9-3 1-1,-1-1-2 2,0-2 2 0,0 6-5 0,0-6 7 0,0 0-7-1,0 0 5 0,0 0-4 2,0 0-5-4,-1 6 3 3,-40-3-8 1,-25 2 11-2,-18 4 0 0,-9-1 2 0,-7 4-4 2,3 1 6-1,13-8-6-2,17 2 4 1,23-4-2 2,21-1 0-1,19-2 1-3,4 0 0 3,0 0 1 0,0 0-3 0,0 0 6-2,17 0 10 3,37 0-7-2,26-2 7 2,11-8-11-5,9 5 1 6,4 0 1-2,-4 2 13 0,-10 3-18-2,-10 0 0 2,-12 0 0 1,-16 0 0-2,-16 0 0-1,-20 0 0 2,-11 0 0 1,-5 0 0-3,0 0 0 2,0 0 0-2,0 0 0 2,0 0 0 0,0-25 0-3,-37-24 0 8,-12-17 0-9,-10-5 0 8,4 1 0-10,1 1 0 6,8 15 0 1,5-3 0-2,21 22 0 0,10 16 0 0,7 16 0 2,3 3 0-1,0 0 0-3,0-5-22 3,0-9-146 0,3 11-179 0,21 0-398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21:40:44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30">
    <iact:property name="dataType"/>
    <iact:actionData xml:id="d0">
      <inkml:trace xmlns:inkml="http://www.w3.org/2003/InkML" xml:id="stk0" contextRef="#ctx0" brushRef="#br0">8979 4282 458 0,'0'0'240'6,"0"0"-44"2,0 0-31 0,0 0-36-2,0 0-48 2,0 0-8 0,0 0 10 0,-9 12-6-2,9-12-1 2,0 0-6 0,9 0 3 0,5-23-1-2,12-8-18 3,5-4-18-2,2 0 1 1,6 1-8-2,-1 4 0 2,3 1 1 0,2 4-5 0,-2-3-11-2,5-3-14 5,-1-6 0-5,10 0 0 3,3-2 0-2,1-3 0 0,5 3 0 6,-7 0 0-7,-1 0 0-3,-3 2 0 5,-1 0 0 4,4 1 0 0,-5 3 0-11,0 1 0 6,-5 3 0-2,-2 4 0 4,-7 3 0-4,2 2 0 3,-1 0 0 0,-2 1 0 0,-2 2 0 2,-5 4 0-5,-8-2 0 5,-5 7 0-5,0-1 0 3,-8 4 0-2,2-1 0 3,0 4 0-1,-7-1 0-2,1-1 0 3,-4 4 0-3,6-2 0 2,-6 2 0-3,0 0 0 4,0 0 0-1,0 0 0 0,0 0 0-3,0 0 0 5,0 0 0-1,0 0 0 1,0 0 0-7,0 0 0 4,0 0 0 1,0 0 0 0,0 0 0 0,-29 0 0 2,-19 0 0-4,-4 0 0 2,0 0 0-4,-1 0 0 4,9 0 0 1,2 0 0-2,8 0 0-1,10 0 0 3,0 2 0 1,11-2 0-3,9 0 0-1,4 0 0-1,0 0 0 3,0 0 0 2,0 0 0-1,12 0 0-3,21-13 0 3,7-10 0-5,3 3 0 5,7 3 0-3,-2 1 0 2,4 4 0 0,-5 10 0-2,-7 2 0 2,-9 0 0 1,-8 0 0-2,-9 0 0-2,-5 0 0 6,-2 0 0-1,-5 0 0-1,-2 0 0-6,0 0 0 3,0 16 0 2,0 18 0 0,-15 6 0-2,-12 5 0 5,-1-3 0-4,1-10 0-1,6-2 0 0,1-11 0 3,10-7 0 1,0-7 0-3,7-5 0-3,-2 0 0 5,5 0 0 0,0 0 0-1,0 0-38-4,37-11-89 7,6-12-92-6,-25 12-53 5,-2 3-111-7</inkml:trace>
    </iact:actionData>
  </iact:action>
  <iact:action type="add" startTime="6489">
    <iact:property name="dataType"/>
    <iact:actionData xml:id="d1">
      <inkml:trace xmlns:inkml="http://www.w3.org/2003/InkML" xml:id="stk1" contextRef="#ctx0" brushRef="#br0">11134 3018 189 0,'0'0'349'8,"0"0"-274"-3,0 0 38 1,0 0-39 2,0 0-24 0,0 0 62 0,0 0-14-2,-79-12-24 2,26 12-15 0,-10 0-3 0,-1 29-9-2,0 13 0 3,7 15-1-2,15 1 0 1,16 3-10-2,21-7-6 2,5-8-6 0,5-13-6 1,52-4-5-3,18-8-10 1,9-7 10 5,8-8-12-7,-7-6 8 3,-8 0-6-2,-10-13 6 6,-11-36-5-7,-15-18-4 0,-18-20 0 8,-20-9 1-1,-3 9-3-10,-6 21 3 1,-42 26-2 7,-24 23-21 0,31 17-126-5,-2 0-136 4</inkml:trace>
    </iact:actionData>
  </iact:action>
  <iact:action type="add" startTime="8469">
    <iact:property name="dataType"/>
    <iact:actionData xml:id="d2">
      <inkml:trace xmlns:inkml="http://www.w3.org/2003/InkML" xml:id="stk2" contextRef="#ctx0" brushRef="#br0">7122 16997 537 0,'0'0'342'5,"0"0"-191"1,0 0-23 2,0 0-13 0,0 0-37 1,0 0 37-2,0 0-42 0,41-35-4 1,-21 10-7-3,6-7-7 3,1 2 0 0,4-7-8 0,5-2-2 1,-4 3-14-4,-3-7 8 5,3 11-12-4,-7-8 0 0,2 6-10 2,1-1-1 0,-4 5-7 0,7-9 0-2,-2 0-9 4,4-1 0 2,2-8 0-6,3 10 0 2,-2-6 0 0,3 4 0-5,1-4 0 6,4-3 0-2,-1-1 0-1,8-6 0 2,-2 2 0 1,2 3 0-3,-4-4 0 1,-4 8 0 2,-2 6 0-2,-4 9 0 4,-5-2 0-4,-4 4 0 0,-4 6 0-1,-3-2 0 1,-2 8 0-1,-6 5 0 2,0 5 0 0,-3 1 0 1,0-1 0-3,-3 0 0 3,3-1 0-3,1-2 0 0,2 1 0 1,1-2 0 2,2 2 0-1,0-2 0-2,1-2 0 4,4-2 0 1,-3 3 0-6,0-6 0 2,2 2 0-2,-5 2 0 4,-7 1 0-3,2 5 0 3,-8 3 0-3,2 4 0 3,-4 0 0 1,0 0 0-5,0 0 0 1,0 0 0 2,0 0 0 0,0 0 0 0,0 0 0-2,0 0 0 2,0 0 0 0,0 0 0-2,0 0 0 1,0 0 0 3,0 0 0-3,5 0 0 1,-5 0 0-2,3-3 0 3,1 0 0-2,5-4 0-1,-5-8 0 2,3 0 0 1,2 5 0-1,-2 1 0-3,-3 4 0 3,5 2 0 0,-6 3 0 2,-3 0 0-6,0 0 0 3,0 0 0 2,0 0 0-1,0 0 0-3,0 0 0 4,0 0 0-1,0 0 0 0,-12 0 0-2,-17 0 0 2,-26 8 0-1,-5 9 0 2,-10-2 0-3,2-5 0 6,4-1 0-7,12-6 0 5,11 2 0-3,14-5 0-2,14 0 0 2,10 0 0 1,3 0 0-1,0 0 0 0,0 0 0 1,0 0 0 0,3-5 0-2,17-7 0 2,6 9 0 3,2 0 0-2,8 3 0-6,-4 0 0 4,10 0 0 1,-5 0 0 0,0 0 0 3,2 0 0-3,-1 0 0-2,-2 0 0 0,0 0 0-1,-4 0 0 3,-3 0 0 4,-3 0 0-5,-14 0 0-1,-7 0 0-2,-5 0 0 5,0 0 0 1,0 0 0 0,0 0 0-7,0 23 0 6,-20 8 0-3,-16 12 0 0,2-2 0 3,-5-1 0 1,-1-1 0-3,9 1 0-4,2-10 0 6,12-13 0-2,7-6 0 2,10-8 0-4,0-3 0 4,0 0 0-2,16 0 0 4,27 0-62-5,14-19-67 0,-7-12-37 3,-6-4-56-1,-31 22-65-2,-9-1-293 0</inkml:trace>
    </iact:actionData>
  </iact:action>
  <iact:action type="add" startTime="9843">
    <iact:property name="dataType"/>
    <iact:actionData xml:id="d3">
      <inkml:trace xmlns:inkml="http://www.w3.org/2003/InkML" xml:id="stk3" contextRef="#ctx0" brushRef="#br0">9388 14650 317 0,'0'0'359'3,"0"0"-246"3,0 0-1 3,0 0 25-1,0 0-54 0,-160-40-6-2,95 40 16 2,-5 13-15 0,8 28-3-1,10 9-5 0,3 11-13 0,15 11 13 2,17 6-26-2,11 3-3-1,6 0-11 2,33-1-2 0,40-13-9 0,14-14-8 3,11-22-6-8,5-14-5 6,-6-17 7 0,-13 0-5-5,-15-28 6 7,-17-30-5-5,-25-24-3 5,-27-11 0-8,0 0-1 5,-14 15 1 0,-47 15-4 0,-4 16-3-1,-15 12-77 1,45 35-92 0,2 0-139 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21:40:44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40">
    <iact:property name="dataType"/>
    <iact:actionData xml:id="d0">
      <inkml:trace xmlns:inkml="http://www.w3.org/2003/InkML" xml:id="stk0" contextRef="#ctx0" brushRef="#br0">17682 7248 563 0,'0'0'181'5,"0"0"-88"0,0 0 32 4,0 0-23-2,0 0-17 2,0 0-18-4,180-82 9 3,-99 57-2 0,19-4-3 0,14-2-22-2,14-3-3 2,5 3 0 0,-13 4-14 0,-9 7 4-2,-26 9-12 2,-30 9 13 0,-21 2-11 1,-21 0-13-4,-13 0-5 3,0-15-8 0,-64-16-5 1,-36-19 5-4,-35-14-1 6,-20 0 3-6,3 9-4 7,5 6 2-9,20 19 0 5,17 11-6 0,26 12 0-1,24 7 3 0,22 0 1 1,24 0 1-1,14 0 2 2,0 12-1-3,0 24 2 3,29 24 1 3,20 16 0-3,15 19-4-8,13 20 2 6,3 14 2 3,4 7-1-1,-5 1 1-4,-8-14 4 2,-13-24-4 2,-16-31 4 0,-20-32-7-6,-13-21 10 4,-6-15-5 1,4-8-5 1,6-56-5-3,0-35 3 2,2-36 2 1,2-28 0-2,-1-9-2 0,-3-12 4 0,-10 15-5 1,-3 23-1 0,0 38 3 1,-3 37-6-1,-7 33-2-4,3 28 4 5,-5 10 5-2,-8 10 0 3,-17 54 1-5,-15 25 5 5,-9 26-6-6,-8 14 2 5,-2 6 0-2,3-6-4 2,7-10 0-3,4-16 2 1,6-12-27 3,7-10-57-4,1 1-67 1,41-67-93 0,2 2-307 2</inkml:trace>
    </iact:actionData>
  </iact:action>
  <iact:action type="add" startTime="10609">
    <iact:property name="dataType"/>
    <iact:actionData xml:id="d1">
      <inkml:trace xmlns:inkml="http://www.w3.org/2003/InkML" xml:id="stk1" contextRef="#ctx0" brushRef="#br0">17570 11497 818 0,'0'0'168'1,"0"0"-55"7,0 0 1 0,218-89-44 1,-134 42-3-4,13 3 0 3,10 1 2 0,13 11-24 1,-4 8 4-4,-4 16-4 3,-18 8-6 0,-14 0-18 1,-15 0-10-3,-17 0 1 2,-16 0-7 0,-13 2 4 0,-15 4-9 0,-4 1 2-1,0-7-2 2,-27 0 0-4,-34-7-2 2,-26-30 2 0,-24-13 0 2,-15-12 1 1,-4-6-3-4,-1 2 5 0,14 0-3 3,17 15 3-2,26 14-6-1,28 13 3 2,21 11-1 3,16 10 2-4,9 3-1-3,0 0 3 5,24 25-1-2,12 20 1 2,10 13-1-5,2 21-3 6,9 18 3-1,6 14-2-1,1 7 1-1,-4 3 2-1,-4-9 16 2,-11-12 1-1,-13-17 1 2,-15-23-7-3,-9-27 4 2,-6-14-17-1,-2-16 0-2,0-3-1 3,0-10-2 1,5-50-6-1,8-30 8-3,6-31-2 6,5-30 5-5,8-27-4 4,-4-17 2-7,-8-17-2 6,-4 12-1 0,-15 32 1-1,-1 47-5-3,0 53 1 3,0 41 2 0,-1 27 1-1,-40 7 1-1,-21 67 2 3,-28 39 5-1,-1 25-5 0,-6 10 1-3,4-2-1 5,9-13 2-2,7-13 0-1,6-18 0-1,12-18-3 4,18-27 1-5,12-19-1 3,17-19 0-1,10-12-5 1,2-5-29 0,0 1-55 0,2-3-87-2,6 0-60 2,-1 0-94 1</inkml:trace>
    </iact:actionData>
  </iact:action>
  <iact:action type="add" startTime="15400">
    <iact:property name="dataType"/>
    <iact:actionData xml:id="d2">
      <inkml:trace xmlns:inkml="http://www.w3.org/2003/InkML" xml:id="stk2" contextRef="#ctx0" brushRef="#br0">22238 16733 262 0,'0'0'241'6,"0"0"-138"2,0 0 47 0,0 0-12-1,0 0-40 0,-226 53-14 1,85-37 2 0,-36 1-21-2,-14-6-15 2,-2 3-11 0,16-2-21 0,25 2-10-2,35-3-7 2,27 0 0 0,36-8-1 0,24 2 1-1,24-5-1 2,6 0 0-3,46 0 19 3,51-5-14-3,47-7 6 1,25 12-10 3,13 0 3-2,-11 0 3-2,-21 12 11 1,-35 10 19 2,-28 0-1-2,-31-4 0-1,-25-6-10 3,-18-7 15-3,-13 3-24 3,-3-8-15-3,-67 6-1 2,-34-1-2 1,-31-1 1-2,-8-4-1-2,6 0-1 7,17 0 1-6,27 2 0 3,28 0 2-5,35-2 2 5,27 0 0-1,3 0-3-1,75 0 2 0,41 0-2 0,25 0 1 2,-1 0 0-1,-14 22 2-3,-36 1-3 3,-32 1 9 1,-30-14 10-2,-28 5 18 0,-28 5-7 0,-66 2-26 2,-38 3-4-1,-20-6 0-3,7 1-1 6,9-14 1-6,31 3-1 5,26-1 2-6,35-6 0 5,27-2 1-2,17 0-4 1,17 0-1-2,37 0-2 3,8 0-25 0,-14-5-43-3,-20 2-37 1,-26 1-93 0,-2-1-96 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21:40:44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35">
    <iact:property name="dataType"/>
    <iact:actionData xml:id="d0">
      <inkml:trace xmlns:inkml="http://www.w3.org/2003/InkML" xml:id="stk0" contextRef="#ctx0" brushRef="#br0">2356 4659 475 0,'0'0'46'6,"0"0"23"2,0 0 45 0,0 0-73 0,0 0 11-2,-193-2-9 3,153 2 18-3,2 0 8 1,-3 2 0 1,-2 18 0-1,-5 5-10 1,-3 6-11-2,0 2-29 3,4 4 1-2,-6 2-18 3,6-2 0-6,0-4 4 4,-2 8-7 0,8-4 2 0,1 10 0-1,1 0 5 3,7 2-1-3,-2 1 3 1,7 1-6 0,-1-4 8-2,8 1-6 4,0-4-3-4,2 0 1 0,7-3-2 1,-1-1 0 1,5 2 3 1,7-3 6-5,0 3 2 7,0-1 13-5,0 3-9 5,0-3 4-8,16 4-15 6,8 0 6-2,7-4-1 1,2 3-4-1,6-3-4 1,-1 0-1 1,6-4 3-2,-1-2 0-1,3-5 2 1,-2-3 0 4,-1-5 1-6,1 1-3 2,-4-7 4 1,13-2-5 0,-8-5 0-1,10-7-2-1,0-2 2 4,-2 0-2-3,7 0 2 2,5 0-3-4,0-11 4 4,3-10-6-2,-1 3 4 2,-7 1-3-4,-4-6 2 3,-7-1-1 0,-7-2-1 0,-2-8 4 0,-6-11-9-2,-2 0 13 5,3-8-10-6,-9 3 5 1,-1-2-2 3,-2 12 1-1,-7 3 0 0,0 8 0-3,-2 3 2 4,-4-1-3-2,1-13 3 3,-9-11-4-4,-2-16 2 0,0-14-2 3,0-18 3-2,-23 1-1 1,6 11 0-2,1 14-1 2,3 22 0 0,1 17 2-1,1 10-4 0,-1 0 8 3,-4 4-8-4,0-1 3 0,-1-2 0 2,-3-2-3 1,-1 3 3-2,-5 1-5-1,6 7-39 3,-6 6-51-2,16 8-53 1,5 0-102-3</inkml:trace>
    </iact:actionData>
  </iact:action>
  <iact:action type="add" startTime="7906">
    <iact:property name="dataType"/>
    <iact:actionData xml:id="d1">
      <inkml:trace xmlns:inkml="http://www.w3.org/2003/InkML" xml:id="stk1" contextRef="#ctx0" brushRef="#br0">2704 5893 472 0,'0'0'131'5,"0"0"-15"3,0 0-15 0,0 0-32-2,0 0 3 2,0 0 9 0,0 0-1 0,61 124-29-1,-45-107 3-1,8-4-21 2,4 4 7 1,1-3-17-3,1-5 3 2,6-1-7-1,-5 0-2 2,7 1-8-3,-7-1-4 3,0 1 7-3,4-3-5 3,-3-1 5-3,-3 0-8 1,2 2-2 2,6-2-1 2,-7 3 2-5,1 1-1-1,-1-3-2 4,-1-4 0-1,3 0 3 0,1-2-4-3,6 0 6 5,-2 0-10-3,0 0 8-1,-3 0-4 2,-1 0 2 1,0 0-2-2,-2 0-1-1,2 0-1 3,-2 0 1-2,-5-8 4 3,-6-3-6-7,3 0 5 6,-8-3-2-2,2 3-4 2,2 0 4-3,-6 1 0 2,-3 5 1-1,-7 2 2 2,1 3 1-2,-4 0 1 0,0 0 1 1,0 0-8-1,0 0 5-1,0 0-4 2,0 0 1 0,0 0 1 0,0 0-3-2,-10 0-1 4,-30 0 3-3,-14 0 2 3,-3-2 3-6,4-4 0 5,5 4-8-3,7-7 4 3,9 6-2-4,9 0 2 3,7 1-1 2,8 2 0-3,5 0 2-2,3 0 2 3,0 0-1 1,0 0 1-2,0 0-3-1,0 0 8 2,3 0 5 0,31 0 15 1,16 5-28-4,6 9 2 5,5 1 6-4,-1-7-4 4,-2 1 15-6,1-4-18 4,-16 1 5 1,-5-4-5-2,-15 1 10 2,-15-1 9-3,0 1-1 1,-8 1 3 2,0-1-19-2,0-1 2-1,-8 13 1 2,-33 0-5 0,-10 7 3-2,-18 5 8 4,1-2-2-3,-2 0 5 0,11 4-6-1,11-7-7 3,14-5-2-1,11-6 5 2,13-4-6-7,4-5 1 5,6-2-11 0,0 0-57 0,0 0-42-2,6 0-124 2,14-2-362 1</inkml:trace>
    </iact:actionData>
  </iact:action>
  <iact:action type="add" startTime="18040">
    <iact:property name="dataType"/>
    <iact:actionData xml:id="d2">
      <inkml:trace xmlns:inkml="http://www.w3.org/2003/InkML" xml:id="stk2" contextRef="#ctx0" brushRef="#br0">2897 10581 211 0,'0'0'271'6,"0"0"-125"3,0 0-17-3,0 0-27 2,0 0-57-1,0 0 7 3,0 0 1-6,0 0-10 5,0 0-18-1,0-8-5 0,0 8-5-2,0 0 4 2,0 18-14-1,0-1-5 3,0 3 11-5,0-3-10 2,0-3 2 3,0-3-1-4,0 1-2 1,0-1 2 0,0-5-1 2,0-1 3-2,0-5-3-1,0 0 16 3,0 0-13-2,0 0 8 3,0 0-7-6,4 0 10 4,8 0 8 0,1 0-10 0,7 2-8-2,3-2-1 2,2 0 6 0,4 0-7 0,-2 0 20 0,5 0-19-2,-4 0 15 4,4 0-6-4,-3 0 1 5,2 0 8-7,4 0-5 5,3 0 0-1,1 0-5-3,-1 0 5 4,4 0-13-1,1 0 4 1,-2 0-7-5,2 0 5 7,1 0-2-6,-1 0 5 4,-4 0 1-4,2 0-3 4,-8 0 5-1,2 0-10 0,1 0 10-1,1 0-9 0,0 0-5 3,0 0 5-5,3 0-3 2,2 0 0 1,-1-2 1 0,-4-3 0 0,-3-1-1-3,-5 2 9 4,-2 2-9-2,-6-1 8 3,-1-2-8-6,0 1 6 7,-4 4-5-5,-3 0 2 1,-6 0-3-1,-2 0 0 2,3 0 4 1,-3 0-4-2,2 0 8 1,-7 0-3-2,0 0-2 4,0 0-1-3,0 0-1-2,0 0-1 3,0 0-1 0,0 0 0 1,0 0 2-4,0 0-5 3,0 0 9 0,0-3-10 1,0 3 5-4,0-2 0 4,0 2-2-2,0 0 1 1,3-3-5-2,-3-5 0 2,0-6 6 1,0-9 0-2,0 1 0 1,0 0 4-1,0 0-8 4,0 2-3-7,0 3-22 2,0 2-21 3,0-4-47-2,-12 4-56 2,9 10-12-3,-2 5-176 2</inkml:trace>
    </iact:actionData>
  </iact:action>
  <iact:action type="add" startTime="24636">
    <iact:property name="dataType"/>
    <iact:actionData xml:id="d3">
      <inkml:trace xmlns:inkml="http://www.w3.org/2003/InkML" xml:id="stk3" contextRef="#ctx0" brushRef="#br0">4204 15108 228 0,'0'0'310'6,"0"0"-141"2,0 0 9-1,0 0-8 0,0 0-34 2,0 0 14-2,0 0-4 0,-254-9-46 1,114 18-4 1,-14 11-37-3,2 1-14 0,8-1-34 2,18-3 0 0,19-3-10 0,23-4-1-1,26-5-3 1,22-5-52 0,20 0-74 0,16-12-95-2,16-19-120 2</inkml:trace>
    </iact:actionData>
  </iact:action>
  <iact:action type="add" startTime="25465">
    <iact:property name="dataType"/>
    <iact:actionData xml:id="d4">
      <inkml:trace xmlns:inkml="http://www.w3.org/2003/InkML" xml:id="stk4" contextRef="#ctx0" brushRef="#br0">10937 15144 695 0,'0'0'266'7,"0"0"-68"2,-236-8-8-2,137 8-73-1,-4 0-58 4,0 5-31-4,11-2-6 1,6-3-18 1,12 0-3 0,8 0-1 0,12 0-29-3,10-26-71 4,44 13-115-2,0 7-201 3</inkml:trace>
    </iact:actionData>
  </iact:action>
  <iact:action type="add" startTime="26287">
    <iact:property name="dataType"/>
    <iact:actionData xml:id="d5">
      <inkml:trace xmlns:inkml="http://www.w3.org/2003/InkML" xml:id="stk5" contextRef="#ctx0" brushRef="#br0">17641 15172 140 0,'0'0'687'4,"0"0"-499"1,0 0-96 4,0 0-3-1,0 0 16 1,-240 23-14-5,122-8-15 5,-5-2-32-1,6-2-8-1,6 4-20 1,14-10-14-1,13 0-2 1,12 2-8 0,14-7-63-2,55 0-94 1,3 0-156 3</inkml:trace>
    </iact:actionData>
  </iact:action>
  <iact:action type="add" startTime="27050">
    <iact:property name="dataType"/>
    <iact:actionData xml:id="d6">
      <inkml:trace xmlns:inkml="http://www.w3.org/2003/InkML" xml:id="stk6" contextRef="#ctx0" brushRef="#br0">24474 15262 542 0,'0'0'207'6,"0"0"-104"1,0 0-3 1,0 0 20-3,0 0-38 3,-264-25-8 0,144 25 3 0,-13 0-12-1,-1 0-10 0,7 0-21 1,7 5-13 0,18 3-10 1,15 1-10-3,15-2-2 2,11-7-29 0,17 0-62-3,44 0-114 4,0 0-209-2</inkml:trace>
    </iact:actionData>
  </iact:action>
  <iact:action type="add" startTime="31296">
    <iact:property name="dataType"/>
    <iact:actionData xml:id="d7">
      <inkml:trace xmlns:inkml="http://www.w3.org/2003/InkML" xml:id="stk7" contextRef="#ctx0" brushRef="#br0">3097 18070 366 0,'0'0'219'5,"0"0"-23"2,0 0-32 1,0 0-61-2,0 0-30 2,0 0 11 2,-125 70-1-3,41-59 0-1,-3 4-29 1,6-5-21 1,8-3-9 0,18-6 1 1,15 5-19-3,19 0 6 1,10-6-8 2,11 0 7-3,0 0 5 3,3 0 26-3,37 0 9 3,21 0-35-2,16 0 19 0,-3 0-10 0,-5 0 9 3,-8 11 3-4,-20-3 3 2,-18-2-9 1,-13 1 8-2,-10-7-1-3,0 5-30 5,0-5-3-1,-30 0-3 1,-22 2 8-4,-17-2 2 4,3 0 1-1,12 0-9 0,11 0 2 0,15 0-6-1,15 0-5 0,4 0-46 3,9 0-65-7,0 6-70 6,0 0-108-2,22 5-324 2</inkml:trace>
    </iact:actionData>
  </iact:action>
  <iact:action type="add" startTime="32249">
    <iact:property name="dataType"/>
    <iact:actionData xml:id="d8">
      <inkml:trace xmlns:inkml="http://www.w3.org/2003/InkML" xml:id="stk8" contextRef="#ctx0" brushRef="#br0">7996 18334 495 0,'0'0'329'3,"0"0"-164"5,0 0-24 1,0 0-30-2,0 0 5-1,170-45-16 3,-102 45-34-2,1 0 16 2,-8 0-11-4,-1 0-7 4,-13 0-17-2,-13 3-12 1,-11 2-5-1,-13-5 3 0,-10 6-23 1,0-6 2 0,-20 6-12-1,-50-1-5 1,-31 0 2 1,-22 2 2 0,10-4 0-5,13 2 1 5,27-5-3-1,19 0 6 0,28 5-2-3,18-5 2 4,8 0-6-2,0 0 5 1,36 0-2-2,44-10 0 3,30-10 2-2,4 14-6 2,-8-3 9-4,-17 9-2 4,-37 0 2-1,-28 0 2 0,-16 0-3-2,-8 9 1 1,-45 7-5 3,-28 4-19-3,-18 11-17 1,-2-6-78-2,52-12-110 3,14 0-152-2</inkml:trace>
    </iact:actionData>
  </iact:action>
  <iact:action type="add" startTime="33230">
    <iact:property name="dataType"/>
    <iact:actionData xml:id="d9">
      <inkml:trace xmlns:inkml="http://www.w3.org/2003/InkML" xml:id="stk9" contextRef="#ctx0" brushRef="#br0">13535 18207 699 0,'0'0'304'6,"0"0"-148"2,0 0-49-1,0 0-53 0,0 0-7 2,211 0-7-3,-122 4-1 1,2-4 0 3,3 0 7-4,-10 0 9 1,-11 0-2 1,-22 0 5 0,-21 0-9 0,-17 0-9-2,-13 0-21 2,-14 0-13 0,-66 0-6 0,-38 0-4 0,-31 0 3 3,1 0-3-8,8 0 4 7,19 0-5-6,31 0 2 5,35 0 6-1,26 0-3 0,19 0 1-1,10 0 0-1,10 0 2 4,50 0 6-4,24 0-7 0,13 0-2 2,-10 0 4 1,-16 0 1-1,-22 2 33-2,-25 6-8 2,-17-1-2 0,-7-7-15 0,0 5-13-3,-10-3-5 5,-34 4-20-4,-12 0-23 4,-2-1-66-5,29-5-82 3,8 6-139 0</inkml:trace>
    </iact:actionData>
  </iact:action>
  <iact:action type="add" startTime="34169">
    <iact:property name="dataType"/>
    <iact:actionData xml:id="d10">
      <inkml:trace xmlns:inkml="http://www.w3.org/2003/InkML" xml:id="stk10" contextRef="#ctx0" brushRef="#br0">19030 18272 372 0,'0'0'411'4,"0"0"-249"4,0 0-56 1,0 0 6-2,211-20-18 2,-126 3-14-4,13 3 4 3,-1 0-24-1,-8 3 3-1,-7-1-10 2,-15 4 4 1,-22 8-5-1,-16 0-6-2,-16 0-12 2,-13 0-11 0,0 0-16-1,-49 0-5 0,-43 0-2 0,-35-5 2 2,-5-7-2 1,4 4 0-6,18 3-1 4,23-1-1 2,23 6 2-3,27 0 0-1,18 0 0 2,17 0 0 0,2 0 1-1,38-6 7 0,42 3-3 1,24 3-1 0,-1 0-4 1,-13 0 4-5,-26 0 3 8,-32 0 20-8,-16 9 2 6,-16-9-19-5,0 0-10 2,-47 0-8 2,-24 0-12-1,-19 0-31-2,0 0-51 1,56 0-94 4,0 0-122-5</inkml:trace>
    </iact:actionData>
  </iact:action>
  <iact:action type="add" startTime="42266">
    <iact:property name="dataType"/>
    <iact:actionData xml:id="d11">
      <inkml:trace xmlns:inkml="http://www.w3.org/2003/InkML" xml:id="stk11" contextRef="#ctx0" brushRef="#br0">1227 16909 829 0,'0'0'163'7,"0"0"-50"0,0 0-22 1,0 0-37 1,0 0-33-4,0 0 4 3,-199 8 66 1,79 7-40-3,0-8 21 2,8 3-46 0,12-2 9-1,16 0-20 0,14-3-7 1,19 1-8-1,23-6 1 2,16 0-2-4,8 0-8 4,4 0-45-1,0 0-57 1,0 0-54-5,16 0-74 4</inkml:trace>
    </iact:actionData>
  </iact:action>
  <iact:action type="add" startTime="42538">
    <iact:property name="dataType"/>
    <iact:actionData xml:id="d12">
      <inkml:trace xmlns:inkml="http://www.w3.org/2003/InkML" xml:id="stk12" contextRef="#ctx0" brushRef="#br0">647 16648 905 0,'0'0'169'7,"0"0"-48"-1,0 0 3 3,0 0-36-4,0 0-54 3,56 171-7-1,-40-73 12 2,2 8-9-1,2-4 0-3,-4-20-17 3,-1-15-13 0,-7-14 5 1,-1-10-10-3,-2-12-50 3,6-6-32-2,7-17-74-1,-8-8-63 2,3 0-553 1</inkml:trace>
    </iact:actionData>
  </iact:action>
  <iact:action type="add" startTime="43265">
    <iact:property name="dataType"/>
    <iact:actionData xml:id="d13">
      <inkml:trace xmlns:inkml="http://www.w3.org/2003/InkML" xml:id="stk13" contextRef="#ctx0" brushRef="#br0">5901 16451 576 0,'0'0'181'5,"0"0"-103"4,0 0-21-4,0 0 47 4,-217-20-32-1,81 28 3 1,-9 41 1-4,9 18-19 2,11 22 20 2,23 19-11-1,20 21-19-2,21-3-2 2,33 4-5 0,28-9 4 0,0-26-12-2,84-14-1 1,37-13-18 2,44-20-13 0,44-22 0-3,15-26 0 2,1-4-2 0,-21-52 0 0,-32-17 1-3,-49-14 2 6,-46-19-3-5,-50-19 4 4,-27-7-4-6,-56-5-6 5,-52 5 7-2,-22 8-7 1,-18 4-24-2,3 15-69 2,2 23-39 1,90 74-91-3,26 8-356 2</inkml:trace>
    </iact:actionData>
  </iact:action>
  <iact:action type="add" startTime="43994">
    <iact:property name="dataType"/>
    <iact:actionData xml:id="d14">
      <inkml:trace xmlns:inkml="http://www.w3.org/2003/InkML" xml:id="stk14" contextRef="#ctx0" brushRef="#br0">12068 16557 102 0,'0'0'470'4,"0"0"-252"2,-210-13-17 3,73 13-42-1,-31 11-46 0,-25 21-8-3,1 7-39 4,15 6-17-1,20 9-22 1,33 20 5-5,26 22-17 4,32 16 2 0,40 18 5 2,26 4 2-5,65-4-15 4,67-7 14-1,53-19-8 0,37-20-8-1,7-30 10-1,-13-36-4 3,-30-18 0-1,-38-43 1-2,-40-41-13 2,-37-34-1 0,-40-25-8 0,-31-20 2-3,-18-17-4 5,-48 8-24-3,-24 16-58 3,-10 31-39-6,52 108-82 5,10 13-78-2</inkml:trace>
    </iact:actionData>
  </iact:action>
  <iact:action type="add" startTime="44727">
    <iact:property name="dataType"/>
    <iact:actionData xml:id="d15">
      <inkml:trace xmlns:inkml="http://www.w3.org/2003/InkML" xml:id="stk15" contextRef="#ctx0" brushRef="#br0">17240 16463 546 0,'0'0'188'5,"0"0"-127"4,0 0 19-2,-195-94-1-1,35 94-5 3,-38 25-16-2,-12 44-13 2,9 17-12-4,33 16-16 5,44 19 14-4,45 24-1 3,48 13 30-2,31 0 9-1,47-15-19 3,77-24-17-1,50-25-15 0,49-26 7-1,33-38-9 1,10-30 2-1,-18-22-14 2,-42-54 2-3,-54-25 2 5,-55-17 7-7,-56-19 1 4,-41-26-13-1,-31-2 0 1,-76-3 0 0,-42 8-3-2,-42 14-3 3,-23 8-34-2,-12 15-124 3,138 103-84-6,24 20-332 3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21:46:53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43">
    <iact:property name="dataType"/>
    <iact:actionData xml:id="d0">
      <inkml:trace xmlns:inkml="http://www.w3.org/2003/InkML" xml:id="stk0" contextRef="#ctx0" brushRef="#br0">2099 4299 635 0,'0'0'202'6,"0"0"-99"3,0 0 11-2,0 0-56 0,0 0-17 1,0 0 9 0,0 0-7 0,3-39-1 0,-7 36 1-2,-9 3 8 3,0 0-14-2,-2 0 12-2,-4 0-20 4,-4 0-3-1,-4 0-5 0,1 0 6-2,-2 0-6 2,-1 0-7 0,6 9 5 0,-8-1-10-3,5 4 9 3,5-4-17 1,-5 1 7-1,5-2-6-2,-2 2 6 2,-3 3-2 0,3-2 7 2,-5 4 3-5,-1-1-5 3,2 4-3 0,2-4-6 0,-4 1 6-3,4-1-2 4,-1 4-3 1,0-3-2-3,6 7 7-1,0-2 0 0,2 1-1 7,1 5 6-3,1 1-10-9,0-1 13 5,0 5-15 2,-1-2 3 0,9 3 0-1,-5 1-4 0,6-2 0 2,0 2 2 3,-5 5 2-8,8-2-4 4,-3 2 3-2,4 0 1 1,0 2 3-1,3-3-2 5,-3 0-9-3,-1 1 6-1,4 0-2-3,0-5 0 5,0 4 1-1,0-3-1 0,0 1 2-2,0-2 4 7,20 0-4-8,-1 0-1-1,-2-2 4 3,6-2-5 5,-2 4 1-4,3-5-1-2,-1-1 0 1,1 2 2-2,6-3-4 4,1-3 8 3,2 0 6-10,6-4-10 6,2-1 7 0,-1 0-7 0,4-7 2-2,-1-1-3 2,2-4 0 0,-4-2-2 2,-1-3 5-5,1 0-1 7,-1 0 2-8,0 0 1 4,5 0-3-2,-2 0-5 0,3-13 2 3,1-10-1 1,1 2 1-4,-2-3 0 1,0-4-4 1,2 2 9-1,-9-2-8-1,2-2 6 4,-5-1-6-3,-5-9 3 0,-2-2 0-1,-2-3-4 1,1-4 4 6,-2 0 0-5,1-1 1-5,-2-1-5 4,-3 6 10 1,-2 6-10 2,-3 4 4-5,-4 3 0 1,0-2-1 2,-7-6 1 0,-6-8 0-1,0-8 0 0,0-11-5 2,0-9 10 1,0-3-6-6,-14 6 6 7,-7 8-9-7,-3 15 4 5,-1 11 0-4,-4 5-6 4,-1 9-7-1,-9 2 5 1,-2 9-15-5,0 4-6 5,-2 10-33-1,-3 0-20-1,-1 0-30 0,-1 13-51 4,35 1-98-4,3-1-343 0</inkml:trace>
    </iact:actionData>
  </iact:action>
  <iact:action type="add" startTime="9144">
    <iact:property name="dataType"/>
    <iact:actionData xml:id="d1">
      <inkml:trace xmlns:inkml="http://www.w3.org/2003/InkML" xml:id="stk1" contextRef="#ctx0" brushRef="#br0">2501 5524 414 0,'0'0'259'4,"0"0"-124"4,0 0 1-2,0 0-75 2,0 0 18 0,0 0-17 0,0 0-7-2,119 94 5 1,-98-78-30 2,6 1 10-2,6 6-13-1,-1-1-5 2,7 0-4 0,-3 4 0 1,5-6-6-3,2 2-9 2,4-9 7 0,0-3-7 0,4-3 7-2,1-7-8 4,1 0 0-3,-9 0-1 1,0 0 2-2,1 0-1 2,0 0-1 0,-10-14-2 1,1 1 5 0,-4-4-6 4,-5-3 8-12,-2 3-11 4,-5-3 6 2,1 6-1 0,-6 0 0 2,-6 1 0-1,3 2-1-1,-4 1 2-1,-3 3-4 5,-2 0 5-5,1 2-4 0,-4 2-5 2,0 3 7 1,0 0-1 0,0 0 1-5,0-2-2 4,0 2 2-1,0-6-1 3,0-3 2-5,3 1 0 2,-3 1 3 1,3 7-6 0,0 0 4-2,-3 0-3 2,0 0 1 0,0 0 0 0,0 0 0-1,0 0 0 1,0 0 0 0,0 0 0 0,0 0 1-2,0 0 0 4,0 0-2-4,0 0 1 3,0 0 0-3,0-4-1 3,0 4 0-4,0 0-1 5,0 0 4-4,0-3-2 1,0 0 3 0,0-5-4 1,0 0 1-1,0-3 0 0,4-1 0 1,-1 4 0 1,1-1-2-3,8 0 4 1,-3-4-3 4,-1-2 2-5,2-5-2-1,1 1 1 4,-4-2 0-1,0 4 0-1,-4 10 0-1,0 1-1 3,-3 6 1-2,0 0 0 2,0 0 3-4,0-2-4 3,0 2 5 0,0 0-8 2,0 0 3-3,0 0 0 0,0 0-10 2,-20 15 11-3,-18 15 5 0,-6 1 4 1,0-6-2 3,-4 0-3-3,4-5-4-2,8-6 4 4,0-3-4-3,11-4 0 4,8 0 0-5,4-7 0 4,7 0-1-2,6 0-2 2,0 0-2-4,0 0 1 4,0 0 0-2,0-3 4 1,0-16 6-1,3-1-4-1,23 1 1 3,4-4-2 0,8 3 0-3,5-2 2 1,7 2 1 3,-2 6-3 0,-2 4 2-4,-13 3-1 5,1 5 2-10,-14 2 3 7,-7 0-1-1,0 0 2 0,-9 0 0 1,-1 0 10 1,3 0 3-4,-3 0 18 3,-3 26-17 0,0 12-15 1,0 6-5-4,0 11 10 6,0 1 1-3,0-5-6 1,-3-4 0-6,3-12-6 4,-6-14 1 2,6-12 2-1,0-9-8-4,0 0-29 5,0-11-58 3,0-13-72 0,0-1-126-12</inkml:trace>
    </iact:actionData>
  </iact:action>
  <iact:action type="add" startTime="11386">
    <iact:property name="dataType"/>
    <iact:actionData xml:id="d2">
      <inkml:trace xmlns:inkml="http://www.w3.org/2003/InkML" xml:id="stk2" contextRef="#ctx0" brushRef="#br0">2608 9102 556 0,'0'0'202'5,"0"0"-5"4,0 0-81-1,0 0-82 0,0 0 12-2,0 0 7 2,0 0 4 0,26 94 3 0,-23-69-12-2,-3 2-22 2,0-2 0-1,0-3-24 2,0-7 0-3,0-7 3 2,0-4-5 0,4-4 4-2,-1 0 11 2,2 0 15 0,6 0-27 0,-3 0 9 1,2 0-12-4,4 0 14 2,6 0-7 2,-1 0 13-2,2-6-8 0,5 2 5 1,-3 2 3 0,-3-1 1 0,5 3 2-2,1 0-1 2,3-2 3 3,-2 0-20-6,4-3 18 2,4 2-13 2,-1 3 7-2,0-2-7 1,1-1 3-3,-2 3 0 5,3-2-1-3,0 2 1 3,-1-3-12-7,3 3 17 7,-3 0-18-3,-5 0 8 1,1 0-6 2,-2 0 3-1,-5 0-1-6,4 0-2 4,-5 0 4 1,3 0-5-2,-3 0 11 2,-2 0-9 2,-1 0 2-6,0 0-3 5,-1 0 1-1,-5 0-1-1,2 0-1 0,-1 0-1 1,-2 0 1-1,1 0-3 2,5-6 4-4,-1 6 0 4,-2-2 2-2,0-2-7 0,-8 2 4 0,1-1-2 1,-2 3 1 0,-4 0 0 0,-3 0-1-1,0 0 3 0,0 0-1 1,0 0 4 0,0 0-10-2,0 0 6 2,0 0-1 0,0 0 0-2,0 0 0 2,0 0 0 2,0 0-1-2,0-3-3 2,0 3 8-4,3-9-7-1,-2-6 5 2,-1-15-2 2,0-6 0-1,0 1 2 0,0-3-2-1,6 5 0-2,-6 1-4 4,3 4 8-2,-3 9-7 8,0 6 4-13,0 3-2 2,0 5-73 4,0 3-79 0,0 2-107 0,0 0-207-2</inkml:trace>
    </iact:actionData>
  </iact:action>
  <iact:action type="add" startTime="27065">
    <iact:property name="dataType"/>
    <iact:actionData xml:id="d3">
      <inkml:trace xmlns:inkml="http://www.w3.org/2003/InkML" xml:id="stk3" contextRef="#ctx0" brushRef="#br0">3708 13138 77 0,'0'0'172'2,"0"0"3"7,0 0 14-2,0 0-10 2,0 0-6-3,0 0-33 2,0 0-23-1,28 11-19 2,-51-8-32-3,-31-3 27 2,-17 0-12-1,-9 0-3 1,3 0-22-1,-2 0-11 1,2 0-4 0,4 0-15 0,5 0-14-2,3 0-8 2,6 0-1 2,8 0 2-4,10 0-10 1,12 0-1 1,9 0-90 3,13-3-69 2,7-2-113-11,0 5-157 3</inkml:trace>
    </iact:actionData>
  </iact:action>
  <iact:action type="add" startTime="27926">
    <iact:property name="dataType"/>
    <iact:actionData xml:id="d4">
      <inkml:trace xmlns:inkml="http://www.w3.org/2003/InkML" xml:id="stk4" contextRef="#ctx0" brushRef="#br0">9095 13191 749 0,'0'0'319'5,"0"0"-155"3,0 0-15-1,0 0-85 2,0 0 17-2,0 0 5 1,-212-3-21-2,122 6-14 1,-5 0-26 3,-5-1-8-3,2-2-14-1,1 0-3 2,13 0-2 0,9 0-18 0,14 0-98-2,28 0-86 2,33-5-88-1</inkml:trace>
    </iact:actionData>
  </iact:action>
  <iact:action type="add" startTime="28698">
    <iact:property name="dataType"/>
    <iact:actionData xml:id="d5">
      <inkml:trace xmlns:inkml="http://www.w3.org/2003/InkML" xml:id="stk5" contextRef="#ctx0" brushRef="#br0">14602 12994 416 0,'0'0'457'6,"0"0"-250"2,0 0-62-1,0 0-7 0,0 0-31 1,-214-17-51 0,126 9-2 0,0 3-24-2,4-7-17 2,-1 7-5 0,4-5-5 0,6 1-1-2,7 0-2 2,8 0-12 0,-1 1-54-2,5 6-14 2,43 2-106 1,3 0-85-2</inkml:trace>
    </iact:actionData>
  </iact:action>
  <iact:action type="add" startTime="29412">
    <iact:property name="dataType"/>
    <iact:actionData xml:id="d6">
      <inkml:trace xmlns:inkml="http://www.w3.org/2003/InkML" xml:id="stk6" contextRef="#ctx0" brushRef="#br0">20265 13048 614 0,'0'0'310'4,"0"0"-141"3,0 0-48 2,0 0-26-2,0 0-17 0,0 0 13 1,0 0 17 0,-213 0-14 0,104-2-30-1,-4-2-24 0,-2 4-23 2,0 0-4-2,4 0-12-1,16 0-1 2,12 0-2-1,27 0-13 2,18 0-30-3,15 0-29 2,14 0-16 0,9-16-57-3,0 6-10 4,0 5-102 0</inkml:trace>
    </iact:actionData>
  </iact:action>
  <iact:action type="add" startTime="32765">
    <iact:property name="dataType"/>
    <iact:actionData xml:id="d7">
      <inkml:trace xmlns:inkml="http://www.w3.org/2003/InkML" xml:id="stk7" contextRef="#ctx0" brushRef="#br0">4026 15630 408 0,'0'0'419'7,"0"0"-219"-1,0 0-48 1,0 0-24 2,0 0-27-3,0 0-40 1,0 0-11 2,-19-2-1-2,-32 2 10 0,-13 9-18 1,-11-4-3 0,3 3-9 0,-8-4-16 0,16 3 12-3,3-7-24 5,13 6 8-3,19-6-5-2,6 0-5 3,17 0 1 1,6 0-1-1,0 0-3-3,0 7-45 4,13 10-41-1,8-10-143 0,15 7-180-2</inkml:trace>
    </iact:actionData>
  </iact:action>
  <iact:action type="add" startTime="33431">
    <iact:property name="dataType"/>
    <iact:actionData xml:id="d8">
      <inkml:trace xmlns:inkml="http://www.w3.org/2003/InkML" xml:id="stk8" contextRef="#ctx0" brushRef="#br0">8441 15650 262 0,'0'0'209'6,"0"0"-95"3,0 0 0-1,0 0-51-2,0 0-38 2,0 0 12 0,0 0 26 0,23-8-6-2,-16 8-17 1,4 2 4 2,-8 1-1-1,1 0-10-2,-1-3-7 1,-3 0 21 2,0 0-6-1,0 0 20-2,0 0-17 2,0 0 5 0,0 0-1 0,-32 0 9 0,-20 0 20-2,1 0-10 1,-6 0 1 1,-3 0-26-1,3 0 4 2,5 0-29 0,4 0-6-2,15 0-11-1,5 0 0 2,12 0-2-1,6 0-19 1,7 0-62-2,3 0-52 2,0 0-45 0,0 6-93 2</inkml:trace>
    </iact:actionData>
  </iact:action>
  <iact:action type="add" startTime="34408">
    <iact:property name="dataType"/>
    <iact:actionData xml:id="d9">
      <inkml:trace xmlns:inkml="http://www.w3.org/2003/InkML" xml:id="stk9" contextRef="#ctx0" brushRef="#br0">13006 15667 414 0,'0'0'415'6,"0"0"-179"-1,0 0-75 4,0 0-12-1,0 0-75 1,0 0-20-4,-87-6-8 3,23 1 0 0,3 5-12 0,4 0-5-2,5 0-8 2,12 0-14 0,9 0-7 0,8 0-2-2,3 0 2 2,5 0-101 1,15 0-103-1,0 5-134-2</inkml:trace>
    </iact:actionData>
  </iact:action>
  <iact:action type="add" startTime="35195">
    <iact:property name="dataType"/>
    <iact:actionData xml:id="d10">
      <inkml:trace xmlns:inkml="http://www.w3.org/2003/InkML" xml:id="stk10" contextRef="#ctx0" brushRef="#br0">17590 15684 224 0,'0'0'228'4,"0"0"-54"4,0 0-10 1,0 0-27-1,0 0-25-3,0 0-31 4,-181-3-11-2,129 3-4 2,-4 0 7-3,-5 3 6 1,-6 4-23 1,6 5-15 1,2-3-23-4,8 0-12 4,10-5-6-1,8 0-5 0,10-4-46-2,8 0-118 2,15 0-80-1,0 0-599 4</inkml:trace>
    </iact:actionData>
  </iact:action>
  <iact:action type="add" startTime="40091">
    <iact:property name="dataType"/>
    <iact:actionData xml:id="d11">
      <inkml:trace xmlns:inkml="http://www.w3.org/2003/InkML" xml:id="stk11" contextRef="#ctx0" brushRef="#br0">2069 14016 712 0,'0'0'160'6,"0"0"-56"3,0 0 8-3,0 0-71 2,0 0 6 0,0 0 7 1,0 0-3-5,0 0 1 5,-197 77-16-1,146-46 1 0,2 9-8-2,-3-1-2 2,-1 3-8 0,6 3-2 1,-6 0-3-4,10 8-10 2,2 6 9 1,5 11-2 0,9 6 15 1,2 8-21-3,9 7 8 3,3-5-7-1,6 2 3 0,7-9-3-2,0-13 8 4,7-4-3-4,42-11-9-1,31-2 15 3,16-11-16 1,21-7-1 1,12-14 1-3,0-17-1 3,-1 0 0-6,-10-19 1 3,-15-35-2-2,-19-24 0 4,-20-22 0-1,-23-33 2 3,-21-22-7-6,-17-11 8 1,-3 0-4 1,-12 16 1 2,-33 27-1-1,-8 31-3-2,-14 28-9 8,-13 32-99-11,48 32-135 5,1 13-209-2</inkml:trace>
    </iact:actionData>
  </iact:action>
  <iact:action type="add" startTime="41021">
    <iact:property name="dataType"/>
    <iact:actionData xml:id="d12">
      <inkml:trace xmlns:inkml="http://www.w3.org/2003/InkML" xml:id="stk12" contextRef="#ctx0" brushRef="#br0">6296 14236 733 0,'0'0'248'3,"0"0"-112"5,0 0-10 0,0 0-50 0,0 0-47-3,0 0 1 5,-16-58 32-3,-29 58-17 0,-19 0-4 0,-8 0-9 1,-5 13 4 0,-10 16-22 0,6 11 4-2,1 1-11 1,10 6 5 3,15 11-10-3,9 3 0-2,15 6 0 4,8 7-1 0,17 5 11-2,6 5 5-1,9-3 23 2,52 3-29 3,23-7 15-1,23-6-15-6,27-19-4 3,11-16-1 0,-2-24-3 1,-9-12 1 2,-30-9-1-6,-22-48-6 4,-24-24 2 0,-18-20 0-2,-23-22-7 1,-17 1 6 3,0 10-3-4,-7 22-8 0,-31 20-48 5,-10 22-28-3,-4 12-45-1,23 36-114 2,4 0-215-3</inkml:trace>
    </iact:actionData>
  </iact:action>
  <iact:action type="add" startTime="41800">
    <iact:property name="dataType"/>
    <iact:actionData xml:id="d13">
      <inkml:trace xmlns:inkml="http://www.w3.org/2003/InkML" xml:id="stk13" contextRef="#ctx0" brushRef="#br0">11107 14118 327 0,'0'0'409'4,"0"0"-177"4,0 0-41 0,0 0-45-1,-166-90-16-1,103 90-34 2,-17 0-12 1,-8 12-14-1,-10 18-23-2,3 7-27 2,11 0-10 1,10 5-7-2,10 5 0-2,20 4 1 4,17 3 13-1,21 4 20 0,6 5-6-2,16 7 13 2,55 9-31 2,29 2 11-2,25 3-23-3,11-5 0 5,5-15-1-4,-11-25-2 5,-2-29 2-8,-14-10-7 5,-5-61 6-1,-21-33-3 5,-18-29 2-4,-27-18-5-3,-22-9 4 2,-21 7-2-1,0 25-19 5,-5 31-27-8,-31 37-37 6,-13 31-59-1,21 19-44-2,5 17-89 2</inkml:trace>
    </iact:actionData>
  </iact:action>
  <iact:action type="add" startTime="42619">
    <iact:property name="dataType"/>
    <iact:actionData xml:id="d14">
      <inkml:trace xmlns:inkml="http://www.w3.org/2003/InkML" xml:id="stk14" contextRef="#ctx0" brushRef="#br0">15481 14262 628 0,'0'0'225'3,"0"0"-101"5,0 0-54 0,0 0-9-2,0 0 4 2,0 0 11 0,-176-73-25 0,99 73-9-2,-3 0 15 2,6 26-14 0,5 9 2 0,8 16-9-2,4 9-2 1,9 7 1 2,16 9-6-2,12 6 0-1,16-4-12 3,4 0 5 1,0-5-8 0,39 3 12-6,26-12-5 4,22-4 1 0,23-9-13-1,18-18 1-2,18-14-7 4,5-15 0-1,-8-4-3 0,-15 0 3-2,-24-38 0 2,-24-23-3 0,-26-24 0 7,-28-16 0-13,-25-19 0 5,-1-1-4-1,-33 9 3 1,-35 14-3 1,-18 13-10 0,-9 14-43-1,-11 13-51 0,-1 21-24 1,69 37-128-2,7 0-378 3</inkml:trace>
    </iact:actionData>
  </iact:action>
  <iact:action type="add" startTime="45083">
    <iact:property name="dataType"/>
    <iact:actionData xml:id="d15">
      <inkml:trace xmlns:inkml="http://www.w3.org/2003/InkML" xml:id="stk15" contextRef="#ctx0" brushRef="#br0">25975 2720 545 0,'0'0'201'4,"0"0"-47"4,0 0-32 1,0 0-34-1,0 0-9-2,0 0-24 2,0 0-1 0,-231-20-21 0,157 20-5-2,-8 20-14 2,5 11 11 1,-2 19 7-3,6 26 0 1,9 18-4 1,12 7-8 0,14 5 1 0,15-2-6 0,18-5-5 0,5-1 1-1,0-6 10 2,45-1-5-4,38-10 12 3,21-16 6 0,32-18-22 1,15-23-12-4,1-24 1 8,-2 0-2-7,-15-46-1 1,-22-31 1-3,-32-24 1 3,-25-23-4 3,-28-19 1-4,-28-10-1 1,0-5-8 1,-52 5-27 3,-25 20-23-3,-13 32-49-1,47 94-91-3,2 7-301 3</inkml:trace>
    </iact:actionData>
  </iact:action>
  <iact:action type="add" startTime="45812">
    <iact:property name="dataType"/>
    <iact:actionData xml:id="d16">
      <inkml:trace xmlns:inkml="http://www.w3.org/2003/InkML" xml:id="stk16" contextRef="#ctx0" brushRef="#br0">27929 3816 690 0,'0'0'203'4,"0"0"-94"3,0 0-6 2,0 0-50-3,0 0-2 1,-174 14-7 2,91 15 1-2,2-1-15 0,1 8-20 0,9 3-2 1,4 4-4 0,11 7 25 0,18 6 8-2,12 3 10 3,26 3-12-2,0 5 8-1,33 6-14 3,38 4 0 1,19-2-9-3,20-2-4-2,8-11-16 4,12-15 2 3,-2-18 1-4,1-26-3-2,-13-3 0-2,-7-23 0 3,-18-39-1 2,-11-16-1-4,-20-24-1 8,-10-13 1-8,-26-11-3 1,-21-3 4 1,-3 7-10 3,-20 20-6-4,-31 20-15 1,-26 31-51-1,-11 34-65 2,43 17-40 0,5 17-254 1</inkml:trace>
    </iact:actionData>
  </iact:action>
  <iact:action type="add" startTime="46568">
    <iact:property name="dataType"/>
    <iact:actionData xml:id="d17">
      <inkml:trace xmlns:inkml="http://www.w3.org/2003/InkML" xml:id="stk17" contextRef="#ctx0" brushRef="#br0">30101 4713 545 0,'0'0'182'5,"0"0"-87"4,0 0 38-3,0 0-60 1,-184-12-20 2,105 12-15-1,-7 5-3-2,-2 2-3 2,-4-5-9-1,5 9-14 2,10 4 7-3,-1 4 10 2,9 9 12 0,2 9-15 0,8 14 14-3,2 8-7 4,12 17 0-1,2 6-10 0,11 4-5-2,14 4-10 3,18-5-4 2,0-3 5-3,34 3-5 0,41-3 19-5,24 2 0 5,21-7 6-1,15-10-6-1,14-18-1 2,-5-25-10 1,-7-24-2-1,-19 0-6-1,-15-61 3 0,-12-30-8 6,-17-22 0-8,-15-9 4 4,-18-8-5-5,-17 0 0 2,-15 15-1 0,-9 14-19 2,0 15-17 1,-22 17-92-2,-5 67-59-1,2 2-193 2</inkml:trace>
    </iact:actionData>
  </iact:action>
  <iact:action type="add" startTime="47318">
    <iact:property name="dataType"/>
    <iact:actionData xml:id="d18">
      <inkml:trace xmlns:inkml="http://www.w3.org/2003/InkML" xml:id="stk18" contextRef="#ctx0" brushRef="#br0">31697 5826 266 0,'0'0'207'6,"0"0"-66"3,0 0 21-4,0 0-47 3,0 0-29 0,0 0-13 0,28 19-33-2,-28-19-29 2,-4 0-7 0,-36 0 5 0,-16 5 12-2,-8 3-14 2,-17 7 9 0,-6 5-10-2,-7 7 8 2,1 10-12 0,13 5 5 0,5 9 2 4,18 2 3-10,17 6 17 7,15 0 7-1,21 10 14 3,4 3-14-5,20 6-8 0,39 1-15 2,28 0 9-2,24-9 0 1,13-13-6 1,10-18-12-1,6-25 9-1,-4-14-13 4,-14 0 1-4,-15-36-2 5,-7-18-2-3,-20-14 3-6,-19-10-9 7,-16-3-6 3,-25-4-3-1,-5 3-5-11,-15 4 6 8,0-1-28 3,-47 9-18-2,-29-1 8-7,-24 4-2 5,-21 5-25 6,-12 1-42-6,82 49-107 0,0 7-266-3</inkml:trace>
    </iact:actionData>
  </iact:action>
  <iact:action type="add" startTime="52660">
    <iact:property name="dataType"/>
    <iact:actionData xml:id="d19">
      <inkml:trace xmlns:inkml="http://www.w3.org/2003/InkML" xml:id="stk19" contextRef="#ctx0" brushRef="#br0">1272 17793 570 0,'0'0'189'5,"0"0"-101"3,0 0 15-2,0 0-44 2,0 0 10 1,0 0 1-1,0 0 11-2,0 0-11 2,0 0-18-1,10 27-6 2,-10-7-7-3,0 5-14 1,0-1-8 2,0 2 5-1,0-7-11-2,0-2 1 2,0-12-10 0,0-1 5-1,0-4 0 1,0 0 3-1,0 6-1 1,0-1 8-1,0 7 6 0,0-7-18 1,0 3 10 0,0-1-5-1,4-7 8 0,0 0-5 1,1 5 0-1,-1-5-4 2,6 5 2-2,6-5-2 1,6 3-5 0,-2 1 10 0,9-4-1 1,-1 0 3-5,4 0-4 4,0 0 10 0,2 0 0-1,-3 0 9 2,-1 0-3 0,4 0-2-3,-4 0-5-1,1 0-11 6,-1 0 12-2,3 0-19-1,-2 0 6-5,1 0-5 5,1 0 0-1,-1-4 2 2,4 1 3-4,5-2 6 8,1 5-13-7,-2-5 8 3,1 5-8-5,-1-7 7 3,4 7-7 0,1 0 3 6,-3 0-3-10,0 0 6 3,-1 0 1 4,-1 0-6-4,-4 0 0 0,2 0-3 8,0 0 0-6,-6 0 0-2,-8 0 0-4,2 0 0 7,-5 0 0-2,2 0 0 3,-3 0 0-6,6 0 0 4,-1 0 0 1,4 0 0-1,-2 0 0-3,1 0 0 4,1 0 0 1,-6 0 0-2,10 0 0 2,-2 0 0-8,-1 0 0 5,1 0 0 2,5 0 0-3,-8 0 0 4,1 0 0-3,-5 0 0 0,-3 0 0-3,-3 0 0 7,3 0 0-3,-5 0 0 2,1 0 0-5,-1 0 0 0,-4 0 0 3,3 0 0 1,1 0 0-4,2 0 0 4,-4 0 0 0,2 0 0-1,0 0 0-1,0 0 0-3,-1 0 0 7,-2 0 0-5,0 0 0 0,1 0 0 6,-1 0 0-6,0 0 0 4,-1 0 0-6,-3 0 0 3,-2 0 0 0,-3 0 0 3,1 0 0-6,-1 0 0 4,-4 0 0 0,3 0 0 0,-3 0 0-2,4 0 0 2,1 0 0 0,2 0 0 1,-3 0 0-3,0 0 0 1,5 0 0 1,1 0 0 0,3 0 0-2,-1 0 0 2,4 0 0 0,-3 0 0 1,-1 0 0-4,-4 0 0 4,2 0 0-1,3 0 0 0,-8 0 0-3,6 0 0 3,-9 0 0 1,1 0 0-2,1 0 0-1,-4 0 0 2,0 0 0 0,0 0 0 0,0 0 0 0,0 0 0-2,0 0 0 3,0 0 0-2,0 0 0-1,0 0 0 2,0 0 0 0,0 0 0 2,0 0 0-3,0 0 0 1,6 0 0-1,4 0 0 1,-3 0 0-4,2 0 0 6,-5 0 0-4,1 0 0 4,-2 0 0-3,-3 0 0 1,0 0 0 1,0 0 0-4,0 0 0 1,0 0 0 1,0 0 0 2,0 0 0-2,0 7 0-1,0-7 0 2,0 0 0 2,0 0 0 0,0 0 0-4,0 0 0 2,5-20 0-3,-2-12 0 5,4-12 0-7,4 2 0 7,-6-3 0-2,4 0 0-1,0 9 0-2,-2-1 0 3,-3 17 0 0,1 3 0 5,-5 12 0-6,0 2 0-3,0 3 0 3,0 0 0 0,0 0 0-1,0 0 0 2,0 0 0 0,0 0 0 1,0 0 0-2,0 0 0 1,0 0 0 2,0 0-55-3,-6 0-62-3,-20 25-64 3,13-11-161 1,-2-1-236 2</inkml:trace>
    </iact:actionData>
  </iact:action>
  <iact:action type="add" startTime="75927">
    <iact:property name="dataType"/>
    <iact:actionData xml:id="d20">
      <inkml:trace xmlns:inkml="http://www.w3.org/2003/InkML" xml:id="stk20" contextRef="#ctx0" brushRef="#br0">6603 17216 335 0,'0'0'261'5,"0"0"-122"3,0 0-28 0,0 0-44 0,0 0-26-2,0 0-9 2,0 0 23 0,0 0 7 0,0 0 6-2,0 0-8 2,0 0 7 1,0 0-8-2,0 0-15-1,15-15-16 2,-15 15-19 0,0 0 2 0,-15-5 4-2,-15 3 7 2,-2-2-17 0,-6 4 10 1,2 0-3-4,5 0-6 3,1 0 4 0,2 0-5 0,-1 0 0-2,-1 0-4 4,2 0 17-3,-4 0-18 1,5 11 8 0,1 1-7-2,-2 8 1 4,2-7 0-4,2 9 0 0,2-2 5 2,7 6-2-1,-1 4 9 1,-1 2-7-1,4-2 6 1,6-2-11-1,-1 6 5 3,6 0-2-6,2 3 0 5,0-4-3 0,0 3-1-1,0 1 8-3,0 3-7 3,17 2 14 1,13 0-16-2,5 3 13 1,-3-2-10-2,12 2 1 4,2-9-2-4,0-3 0 0,2-1-2 2,4-8 3 1,2-10-2-1,-9 3 1-3,-2-10 0 3,-2-7 2 0,1 0-8 2,-1 0 3-6,2-13-1 7,-2-12 2-6,-4-8 0 6,-5-5-2-7,2-11 4 3,-7-8-1 1,-1-9 2 0,-11-9-5-1,-8 6 3 0,-7 6-2 3,0 10 1-5,0 6-2 2,-7 4 2 1,-11 10-3 0,-2 8 1 0,1 8 0-2,2 7-3 3,-6-7-44-1,-2 10-36 0,-7 1-18-4,0-5-66 8,16 11-20-7,3-3-204 3</inkml:trace>
    </iact:actionData>
  </iact:action>
  <iact:action type="add" startTime="76776">
    <iact:property name="dataType"/>
    <iact:actionData xml:id="d21">
      <inkml:trace xmlns:inkml="http://www.w3.org/2003/InkML" xml:id="stk21" contextRef="#ctx0" brushRef="#br0">6519 17226 303 0,'0'0'138'5,"0"0"11"1,0 0-11 3,0 0-34-3,0 0 26 2,0 0-3 0,22 12-36 1,-22-17-27-2,3-15 9 0,-3-16-18 0,0-16-19 0,0-15-2 0,0-9-25 1,0-18 7 0,0 0-16 0,0-2 5-1,-11 12-3 0,6 14 1 6,0 14-3-9,2 12 1 2,3 20-1 2,0 11 2 1,0 6-1-3,0 5 1 0,0 2-3 2,-1 0 1 1,-2 0-4 1,-4 0-2-6,-6 0 6 4,-8 2 0 1,-2 18 28-1,-1 3-7-1,2 5-13-2,-1 2 15 4,2 4-21-1,5 1 17-1,5-13-6 0,2-5-7 3,6-12-2-5,3-5-3 1,0 0-1 2,0 0 2 0,0 0-6 0,0 0 3-2,3-8 1 2,20-24 2 1,3-4-1 1,2-4-1-6,-3 5 1 7,-1-4-1-6,-1 9 1 6,-8 17-1-8,-5 4 0 4,-6 6 16 2,5 3 17-2,1 0 9 1,13 23-12-2,6 22-28 5,-1-2 4-5,2 2 1 1,-2-8-1 1,-2-5-5 1,-9-7 5-3,-3-10-4 0,-7-6-4 2,-4-8-1-1,0-1-23 4,-3 0-50-9,0 0-41 7,0 0-115-1,0 0-149 0</inkml:trace>
    </iact:actionData>
  </iact:action>
  <iact:action type="add" startTime="82910">
    <iact:property name="dataType"/>
    <iact:actionData xml:id="d22">
      <inkml:trace xmlns:inkml="http://www.w3.org/2003/InkML" xml:id="stk22" contextRef="#ctx0" brushRef="#br0">13594 18477 445 0,'0'0'215'6,"0"0"-91"0,0 0-51 2,0 0-32 0,0 0-9 0,0 0-1-2,0 0 11 2,0 0 13 0,-20 157 4 1,20-132 8-4,0-7-7 3,0-4-5 0,0-1-16-1,0-1-4 0,0-7-19 1,0-5-3 2,0 0-3-4,0 7-4 0,0-2 4 2,0 9 1 0,0-8-6 0,11 1 4-2,2 6 5 2,3-8-8 0,-4 0 4 0,7 2-5-2,-2-7 3 3,2 1-5-2,3 5 1 1,0 0 4-2,2 0-3 2,5-1 4 0,9-5-5-2,1 0 13 4,9 0-14-3,0 0 10 2,4 0-2-1,2 0 4-3,-7 0 1 3,8 0-1 0,-7 0 11-3,3 0-15 4,3-5 6-1,-1-1-6 0,-5 6 2 1,9 0-4-5,-2 0 2 6,-2 0-3-4,-2 0-3 1,1 0-3 1,-7 0-1 1,3 0 0-2,-3 0 1-1,-4 0 2 2,2 0-2 0,2 0 3 1,10 0-3-2,2 0-1 2,1 0 0-4,0 0 1 5,7 0-2-5,-10 0 0 2,1-6 8 1,-6 6-7 0,0 0 7-1,-6 0-6 0,-4-6 3 3,5 6 2-4,-4 0-1 4,2 0-1-6,-2 0-4 4,3 0 6 0,-1 0-7 0,2 0 7-2,-3 0-4 2,2 0-1 1,0 0-2-5,-4 0 4 6,0 0-3-3,1 0-1 2,1 0 4-3,0 0-2 1,-3 0 2 1,2 0-3 0,-1 0 1 1,-1 0-2-4,6 0 2 5,-1 0-2-5,-4 0 0 1,2 0 0 3,-7 0 0-1,1-1-1 0,-1 1 3-2,-6-7 0 2,3 2-1 0,4 5-2 1,-7-5 1-5,0 5 0 6,2-7-1-3,2 1 1 3,0 4 0-4,1-3 1 0,3-1-2 2,0 0 4 0,-7-2-5 0,2 3 2-3,-5-7 0 5,2 12 0-3,-11-7 0-1,5 6-1 2,-8-3 0-1,-2 4-1 1,-3-2 4-1,-4 2-3 1,-2 0 4-1,0 0-6 3,-1 0 4-6,-3 0-2 5,0 0 1-2,0 0-1 1,0 0 0-2,0-6 1 2,0 6-4 0,3-11 4 1,0-2-2-3,1 0 2 1,-4 5-1 3,0 8 1-3,0-6 0-2,0 6 0 3,0-5-2 0,0-8 1 0,0-4 2-1,0-3-3 1,0 3 2-1,0 2 0 3,0 3-5-6,0 5-14 4,0 7-30 0,0 0-27 0,0-6-55-1,0 6-96 0,0 0-93 2</inkml:trace>
    </iact:actionData>
  </iact:action>
  <iact:action type="add" startTime="89613">
    <iact:property name="dataType"/>
    <iact:actionData xml:id="d23">
      <inkml:trace xmlns:inkml="http://www.w3.org/2003/InkML" xml:id="stk23" contextRef="#ctx0" brushRef="#br0">26018 18391 278 0,'0'0'264'4,"0"0"-79"2,168-8-13 3,-145 8-56 0,-11 0-24-2,-12 0-3-1,0 0-34 3,-23 8-11-2,-53 11-2 2,-32 3 13-4,-29-2 20 3,-12 0-19 0,1-7-17 0,3-1-2-1,15-7-25-1,14 2-3 4,22-7-8-1,24 0 0-4,27 0-1 3,22 0 0 0,14 0 1-1,7 0-1-1,23 5 19 3,61-5 16-1,41 8-27 0,37-2-6-2,17-6-2 4,-5 11 14-4,-21-5 11 5,-25 7 8-8,-33-1 8 5,-34 2-17-1,-30-8-1 2,-18-1 0-3,-13-5-14 1,0 3-9 2,-41-3-5-1,-46 0 5-1,-43 0 3-1,-24 0-2 3,1 0 5-1,10 0-5-2,17-3 3 2,32-2-3 0,33 5 1 0,32 0 0-2,23 0-3 3,6 0 2-2,57 0 0-1,50-6 5 2,50 6-6-1,20 0 0 2,-9 0 0-1,-28 0 6-2,-42 0-5 2,-39 0 18 2,-39 0-2-4,-20 0-4 3,-32 0-13-4,-53 0 0 3,-34 6-2 0,-16 7 5-2,9-6-1 2,17 3 0 0,21-3 1 0,27 6 0-2,26-8-3 4,22 1 1-5,13-2 5 4,13 6 12-4,63 7 18 3,24 9-35 1,13 2 6-4,-13-6-8 4,-32-2 5-1,-32-8-2 1,-23-5-2-2,-13 10-1-2,-43 9-1 4,-39-1 2-1,-20 1 0 0,-1-13-1-2,11-1-2 2,16-12 2-1,19 0 0 2,21 0-35-3,18 0-36 4,18 5-88-4,0-5-76 2,16 0-133-2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21:57:20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71">
    <iact:property name="dataType"/>
    <iact:actionData xml:id="d0">
      <inkml:trace xmlns:inkml="http://www.w3.org/2003/InkML" xml:id="stk0" contextRef="#ctx0" brushRef="#br0">28359 4385 108 0,'0'0'607'4,"0"0"-462"4,0 0-6 0,0 0-36 0,0 0-30 1,0 0-13-4,0 0 52 3,25-18 11 0,-22 14-13-2,-2 4 1 2,-1 0-6 2,0 0-36-4,0 0-5 0,0 0-10 3,0 0-19-2,0 0-6 1,0 0-29 0,0 0 0-2,0 4 0 2,-14 29 0 0,-30 17 0 0,-11 16 0-2,-10 13 0 3,-8 13 0 0,-2 18 0-4,-14 14 0 4,-2 16 0-1,1 8 0 0,-1 10 0-3,4-1 0 8,3 4 0-4,-3-3 0-2,1-12 0-2,5-17 0 0,-1-14 0 1,9-11 0 3,1-6 0 2,5-2 0-6,9-3 0 2,1-7 0-1,7-7 0 1,2-3 0 1,7-6 0 1,8-14 0-2,5-14 0-1,5-13 0 2,10-14 0 0,6-11 0 1,0 0 0-2,4-2 0 1,3-2 0-1,-3 0 0 2,3 0 0-4,0 0 0 2,-3 0 0 1,3 0 0 0,0 0 0-3,0 0 0 4,0 0 0-1,0 0 0 0,0 0 0-1,20 0 0 0,47 0 0 3,30 0 0-3,21 0 0 1,21 0 0-2,4 0 0 1,5 0 0 2,-4 11 0-2,-7 9 0-1,7 3 0 2,8 2 0 0,4 2 0-3,5 0 0 5,8-7 0-1,-1 2 0-2,1-3 0 1,-1-3 0-4,-5 2 0 4,-15-1 0 0,-12 2 0-2,-9-2 0 2,-14 3 0 1,-15-6 0-1,-14-3 0 1,-23 0 0-5,-15-2 0 5,-10-3 0-1,-18-4 0 1,-5 4 0-3,-6-6 0 3,-1 0 0-2,-3 0 0 0,1 0 0-1,-1 0 0 1,-3 0 0 1,0 0 0-2,0 0 0 2,0 0 0 0,0 0 0 1,0 0 0-3,0 0 0 2,0 0 0 0,0 0 0 0,0 0 0-3,0 0 0 4,0-17 0-1,0-28 0 0,0-14 0-1,0-10 0 0,-20-5 0 1,-9-5 0 0,1-12 0-2,-2-8 0 4,-11-9 0-3,-1-8 0 2,-3 5 0-5,2 6 0 5,3 7 0-2,-3 9 0 2,5 4 0-3,5 8 0 1,2 10 0 2,0-2 0-2,-1-2 0 6,-2-2 0-9,-5-6 0 3,-1 0 0 2,0-9 0-7,-5 0 0 7,-1-9 0-1,0-6 0 0,-5 1 0-2,-3 4 0 3,2 9 0-3,0 5 0 5,-3 10 0-8,10 7 0 6,4 11 0-1,10 11 0 0,6 2 0-2,-1 7 0 2,5 4 0 1,0-1 0-2,-4 2 0-2,5 6 0 4,-3-4 0-1,5 7 0 0,4 2 0-2,1 1 0 1,1 2 0 2,8 0 0-1,1 6 0-2,-2 3 0 2,3 3 0-1,2 1 0 2,-2-2 0-4,2 6 0 3,0 0 0 1,-4 0 0 0,4 0 0-1,-3 0 0-1,3 0 0 1,-4 0 0 0,1 0 0-1,-2 0 0-2,-1 0 0 2,4 0 0 2,2 0-285-2,0 0-219 0</inkml:trace>
    </iact:actionData>
  </iact:action>
  <iact:action type="add" startTime="8106">
    <iact:property name="dataType"/>
    <iact:actionData xml:id="d1">
      <inkml:trace xmlns:inkml="http://www.w3.org/2003/InkML" xml:id="stk1" contextRef="#ctx0" brushRef="#br0">26109 4676 486 0,'0'0'277'5,"0"0"-79"3,0 0-37-2,0 0-30 2,0 0-7 1,0 0-16-4,0-2-18 3,6-2-17 0,-6 0-8 0,3 4-15-2,0-4-13 2,-2 1-8 0,2 3-5 0,2-2-9-1,6-5-5 0,2 1 4 1,10-4-10 0,-2 1 11-2,2 1-10 2,-1 3 8 1,1-2-2 1,-7 4 6-5,1 3-5 5,-7 0-2-5,1 0 8 2,-1 0-4-1,6 0 10 2,1 0-12 0,3 15-12 0,4 12 0 0,5 10 0-1,-2 8 0 2,6 11 0-1,-2 9 0-1,-4 5 0 0,5 5 0 3,-4-6 0-4,1-2 0-1,-5-5 0 4,-3-9 0-1,2-10 0 0,-3-7 0-3,1-10 0 5,-6-12 0 2,-2-6 0-8,-1-6 0 4,1-2 0-1,-1 0 0 1,4 0 0-1,0 0 0-3,0 0 0 3,-3 0-43 1,-9-30-132 3,-4-18-111-7,0 20-104 4,0 0-312 0</inkml:trace>
    </iact:actionData>
  </iact:action>
  <iact:action type="add" startTime="8667">
    <iact:property name="dataType"/>
    <iact:actionData xml:id="d2">
      <inkml:trace xmlns:inkml="http://www.w3.org/2003/InkML" xml:id="stk2" contextRef="#ctx0" brushRef="#br0">26881 4423 725 0,'0'0'260'6,"0"0"-127"2,0 0-23-2,0 0-9 2,-150 202 18 0,73-92-19 0,-5 11 6-2,6 5-5 3,2-5-36-2,14-15-17 2,3-21-25-4,14-17-1 3,6-24-20 0,10-18-2 0,15-15 0-2,3-8-6 3,5-3-41-2,4 0-71 1,0 0-70-1,0-14-69 0,13-8-178 1</inkml:trace>
    </iact:actionData>
  </iact:action>
  <iact:action type="add" startTime="9276">
    <iact:property name="dataType"/>
    <iact:actionData xml:id="d3">
      <inkml:trace xmlns:inkml="http://www.w3.org/2003/InkML" xml:id="stk3" contextRef="#ctx0" brushRef="#br0">29713 4741 720 0,'0'0'123'5,"0"0"-11"1,0 0-13 2,0 0-45 1,0 0-3-2,0 0 13-1,39-67 2 2,-24 50-1 0,11 0-6 2,1-1-15-6,7 5-7 4,6-1-24 0,-1 2-1 0,-1 4-9 0,-5 0 0-2,-12 8-2 2,-8 0-1 0,-3 0 7-2,-7 0 9 2,0 0 21 0,-3 25-13 0,0 12-16-2,0 13-7 2,0 1 9 0,-3 4 13 0,-13 4-1 0,1-2 9 1,5-1-6-3,7-6-8 4,3-5-3-6,0-11 9 5,0-9-22-2,18-8 7 2,11-14-3-2,7-3 14 2,9 0-18-1,11-45-1-2,4-19-1-2,1-18-4 8,-11-5 3-3,0-3 2-5,-13 8-2 1,-6 18 0 8,-11 16 1-7,-4 22 1 0,-9 14 2 0,-4 11-1 3,-3 1 0-2,0 0 4 1,0 18 10-2,0 39 26 6,0 34-40-4,0 18 2 4,0 17-3-11,0 16 4 4,0 4-4 6,0 5 1-5,0-4 0-1,-10-13 0 3,-3-13 5 0,3-26-4-1,-11-18 4 0,-2-25-4 2,-10-18-4-2,-8-14 2 1,-8-14-7-2,-10-6-9 3,-10 0-33-2,-7 0-58 3,-1-17-62-6,52 8-113 9,6 9-380-4</inkml:trace>
    </iact:actionData>
  </iact:action>
  <iact:action type="add" startTime="10309">
    <iact:property name="dataType"/>
    <iact:actionData xml:id="d4">
      <inkml:trace xmlns:inkml="http://www.w3.org/2003/InkML" xml:id="stk4" contextRef="#ctx0" brushRef="#br0">27908 7684 642 0,'0'0'309'6,"0"0"-122"2,0 0-38 0,0 0-40-2,0 0-41 2,0 0-8 0,0 0-2 0,79 13-4-1,-13-13 11 1,14 0-18 0,4 0 1 0,6 0-16-3,-2 0-5 4,-8 0-8-1,-3 0 0 0,-21 4-7-1,-12 0 4 0,-20 7-2 2,-15-2 1-2,-6-3-1-1,-3 11-5 2,0 11 9 0,0 19-8 0,-36 21-10-2,-18 11-3 6,-20 2 2-8,-20 4 0 4,-6-4 1-2,0-7 0 3,7-8 3-1,21-13-6 1,12-9 6-5,17-14-2 10,14-11 2-8,17-7-3 0,8-9 2 0,4-3 0 1,0 0 8 0,9 0 20 1,38 0-30 0,26 0 0-2,11 0 0 1,-4 0 0 2,-3 0 0-3,-18 0 0 2,-18 0 0 0,-14 0 0 0,-9 0 0-2,-3 0 0 3,-7 2 0-2,-4-2 0 1,0 0 0-2,4 0 0 3,0 0-68 0,1 0-81 0,4-5-119-3,-10-9-113-1,1-3-593 3</inkml:trace>
    </iact:actionData>
  </iact:action>
  <iact:action type="add" startTime="10865">
    <iact:property name="dataType"/>
    <iact:actionData xml:id="d5">
      <inkml:trace xmlns:inkml="http://www.w3.org/2003/InkML" xml:id="stk5" contextRef="#ctx0" brushRef="#br0">28852 8020 606 0,'0'0'305'6,"0"0"-137"0,0 0-10 3,0 0-25-1,0 0 2-1,-225-25 1-1,106 25-19 2,2 15-16 1,13-5-45-1,11 4-21-2,25-6-20 2,15-2-5-1,16 0-9 2,11-6 0-4,13 0-1 4,10 0-7-2,1 0-36 1,2 0-66-2,0 0-92 3,0 0-180-2</inkml:trace>
    </iact:actionData>
  </iact:action>
  <iact:action type="add" startTime="15798">
    <iact:property name="dataType"/>
    <iact:actionData xml:id="d6">
      <inkml:trace xmlns:inkml="http://www.w3.org/2003/InkML" xml:id="stk6" contextRef="#ctx0" brushRef="#br0">30670 15030 991 0,'0'0'104'3,"0"0"28"5,0 0 1 0,0 0-41 0,0 0-29-2,0 0 25 2,0 0 5 0,-215 24-23 0,119-11-12 1,-4-1-14-3,-1 3-9 2,-3-1-12-1,-1 0 8-1,-4 0-15 2,5-2 4 0,-6-2-3 1,11-1-7-2,8-4 0 1,14 3-4 0,19 1 2 0,12-3-5-1,10 2-3 1,11-1 0-2,8-2 0 2,6-3 0-3,6 4 0 4,-1-6 0-1,-1 2 0 0,1 2 0-2,-3 1 0 2,-4 1 0 2,3 0 0-5,6 2 0 2,-4-3 0 1,4 2 0 0,0-2 0-1,1 3 0 1,-6-6 0 0,5 8 0 0,-6 3 0-1,4-1 0-1,-2 7 0 4,4-2 0-3,-5 0 0 2,5 2 0-5,1-7 0 4,-1 0 0 0,4-7 0 0,0-5 0-2,0 3 0 2,-5-3 0 1,5 2 0-2,0 5 0-1,0 6 0 2,-4 6 0 0,1 18 0 1,-1 10 0-4,1 21 0 4,3 13 0-1,0 25 0 0,0 0 0-3,0 17 0 5,0 10 0-4,0 3 0 4,13-3 0-6,-3-9 0 5,-3-18 0-1,5-10 0 0,-8-19 0 0,9-16 0-3,-2-11 0 5,-1-7 0-3,-3-13 0-1,5-10 0 1,-11-8 0 2,6-4 0-1,-4 4 0-4,0-7 0 5,-3-2 0-1,0 2 0 0,1-1 0-2,-1-2 0 4,0-2 0-5,0 0 0 4,6 0 0-3,-3 0 0 2,0 0 0 0,-3 0 0 0,2 0 0-2,0 0 0 2,-2 0 0 2,9 0 0-4,6 0 0 0,14 0 0 2,13-14 0 1,27-3 0-1,17-3 0-1,15 3 0 0,14-3 0 0,18 1 0 1,-5 6 0 0,-7 1 0-1,-12 7 0 1,-20 2 0 0,-14 3 0-3,-3 0 0 4,-11-4 0-1,0 4 0 0,-6-2 0-2,-5-4 0 1,-7 6 0 3,-4 0 0-4,-8-5 0 1,-5 5 0 0,-5 0 0 2,-2-6 0-2,-1 6 0-1,-5 0 0 2,-3 0 0 0,-3 0 0 0,2 0 0-2,-1 0 0 5,4 0 0-6,-5 0 0 3,3 0 0-1,-2 0 0 1,-1 0 0-1,6 0 0 1,-7 0 0-1,0 0 0 0,-2 0 0 3,-4 0 0-4,0 0 0 0,3 0 0 2,6 0 0 0,2 0 0 1,7 0 0-4,-4 0 0 3,-5 0 0 0,1 0 0 0,-7 0 0-3,-3 0 0 5,0 0 0-3,0 0 0 1,0 0 0-2,0-2 0 2,0-5 0 0,0-10 0 0,0-13 0-1,0-21 0 0,0-19 0 3,0-15 0-4,-16-17 0 0,-4-9 0 2,-1-8 0 0,4-7 0 0,4 3 0 0,0 7 0-1,10 5 0 0,3 3 0 3,0 14 0-6,0 6 0 7,0 13 0-6,0 9 0 5,0 4 0-5,0 3 0 3,0-5 0-1,-3-1 0 2,-4-5 0-2,5-5 0 0,-1-7 0 2,3 3 0-3,0 20 0 1,0 7 0 0,0 22 0 2,0 11 0-1,0 1 0-3,0 11 0 3,0-3 0-1,0 8 0 2,0-3 0-3,0 2 0 3,0 0 0-3,0 1 0 3,0-5 0-3,0 2 0 2,0 1 0 0,0 4 0 0,0 0 0-2,0 0 0 2,0-1 0 2,0 1 0-4,0 0 0 0,0 0 0 2,0 0 0 0,-3 0 0 0,-23 0-124-2,10 0-170 2,-2 0-152-1</inkml:trace>
    </iact:actionData>
  </iact:action>
  <iact:action type="add" startTime="17717">
    <iact:property name="dataType"/>
    <iact:actionData xml:id="d7">
      <inkml:trace xmlns:inkml="http://www.w3.org/2003/InkML" xml:id="stk7" contextRef="#ctx0" brushRef="#br0">29709 14036 463 0,'0'0'350'4,"0"0"-238"5,0 0 26-2,0 0-54 3,0 0-44-5,0 0-1 3,0 0-9-1,24-20 30 1,-61 20 4 1,-10 0-6-4,-7 10-2 3,-9 24-23 1,3 8-10-2,7 7-11 0,6 8 7 2,20 2-14-3,12 0 21 0,15-7 13 2,0-5 2 0,5-12 2 2,42-6-7-5,16-7-4 4,6-7-15-1,2-10-4 0,-13 1-7-3,-8-6-6 5,-17 0-3-4,-16 0 1 4,-7 0-11-7,-2 0-58 6,-8 0-48-1,0 0-20 0,0 0-60-1,0-3-21 0,0-2-387 3</inkml:trace>
    </iact:actionData>
  </iact:action>
  <iact:action type="add" startTime="18173">
    <iact:property name="dataType"/>
    <iact:actionData xml:id="d8">
      <inkml:trace xmlns:inkml="http://www.w3.org/2003/InkML" xml:id="stk8" contextRef="#ctx0" brushRef="#br0">30214 13477 615 0,'0'0'252'6,"0"0"-95"3,0 0-38 0,0 0-73-5,0 0 43 5,-29 183 1-2,19-109 5 1,0 8-34-2,6 6 13 3,-6 4-15-2,4-4-5 2,3-6-3-2,3-12-24-1,0-19 1 4,0-17-13-3,0-14 6-2,0-9-3 3,19-9-8 0,11 2-10 0,9-4-1-1,-2 0 0 1,-3 0-3-1,-3 0 1 3,-4-6-36-5,-3-15-69 2,-4-6-64 3,-16 7-90-2,1 1-74-2</inkml:trace>
    </iact:actionData>
  </iact:action>
  <iact:action type="add" startTime="18467">
    <iact:property name="dataType"/>
    <iact:actionData xml:id="d9">
      <inkml:trace xmlns:inkml="http://www.w3.org/2003/InkML" xml:id="stk9" contextRef="#ctx0" brushRef="#br0">30483 13730 675 0,'0'0'250'5,"0"0"-33"2,-251 4-60 1,161 24-71 1,9-6-36-3,17 0-29 1,12-5-21 2,20-5-13-2,23-7-118-1,9-5-144 2,9 0-684 1</inkml:trace>
    </iact:actionData>
  </iact:action>
  <iact:action type="add" startTime="19307">
    <iact:property name="dataType"/>
    <iact:actionData xml:id="d10">
      <inkml:trace xmlns:inkml="http://www.w3.org/2003/InkML" xml:id="stk10" contextRef="#ctx0" brushRef="#br0">27642 15592 1067 0,'0'0'151'5,"0"0"31"2,0 0-64 2,0 0-57-2,171 109 1 0,-112-42 13 1,2 6 19-1,3 4-20 2,1 4-30-4,-10-14-2 4,-9-3-28-1,-11-24-5 1,-15-11-9-4,-5-16-10 2,-11-8-54 1,5-5-67 0,-8-13-126-2,-1-16-97 2,0-11-137 1</inkml:trace>
    </iact:actionData>
  </iact:action>
  <iact:action type="add" startTime="19523">
    <iact:property name="dataType"/>
    <iact:actionData xml:id="d11">
      <inkml:trace xmlns:inkml="http://www.w3.org/2003/InkML" xml:id="stk11" contextRef="#ctx0" brushRef="#br0">28178 15656 815 0,'0'0'211'7,"0"0"-15"0,-229 230-22 2,156-134-70-3,10-12-28 1,15-15-44 1,10-17-28 0,16-22-4-1,22-16-32 1,0-14-89 0,34 0-68-1,3-2-102 1,13-23-672-2</inkml:trace>
    </iact:actionData>
  </iact:action>
  <iact:action type="add" startTime="20050">
    <iact:property name="dataType"/>
    <iact:actionData xml:id="d12">
      <inkml:trace xmlns:inkml="http://www.w3.org/2003/InkML" xml:id="stk12" contextRef="#ctx0" brushRef="#br0">31400 15613 401 0,'0'0'441'6,"0"0"-275"0,0 0-48 1,0 0-48 2,0 0-47-2,0 0 7 0,-64 191-2 0,38-134-9 1,7-4 0 0,14-4 15-1,5-2 15 1,0-8-15 0,16-7 0 2,24-13-20-7,11-11 0 5,3-8-5 2,9-10-7-4,0-44-2 0,-11-20-3 4,0-8 2-2,-8 1 1 0,-14 5-3-1,-1 12 5-1,-15 13-4 5,-3 23 1-6,-11 20 1 2,0 8 0 0,0 0 2 1,0 5 2 0,0 47-1-1,-8 21 3 1,0 21-2 0,-1 5 11 2,6 10-1-7,0 1 15 6,-7-3-13-2,-3-11-5 2,-4-14-11-3,-4-21 0 2,-3-11-1 0,-4-6 3-1,1 0-8 2,-10-7 2-4,1-9-14 7,-12-9-32-8,-18-2-61 2,-11-6-57 3,39-11-130-1</inkml:trace>
    </iact:actionData>
  </iact:action>
  <iact:action type="add" startTime="20753">
    <iact:property name="dataType"/>
    <iact:actionData xml:id="d13">
      <inkml:trace xmlns:inkml="http://www.w3.org/2003/InkML" xml:id="stk13" contextRef="#ctx0" brushRef="#br0">29564 17651 3 0,'0'0'829'6,"0"0"-642"2,0 0-31 0,0 0-32-2,0 0-34 3,0 0-3-2,0 0-21 1,200-6-8 0,-112 1-18-2,5 3-7 2,0 2-3 1,-12 0 5-4,-9 0-5 3,-18 0-13 2,-21 0-5-4,-20 0-12 0,-13 0 7 4,0 19-7-3,0 9-5 2,-33 19-9-5,-22 9 13 4,-10 6 0 1,-15 9 1 1,-4-4 2-6,3-3-2 4,1-2 1 0,20-10 3 0,17-16-1 0,18-10-1-2,17-21 1 4,8-5-2-4,0 0 15 0,39 0 6 2,29 0-12 1,17 0 0-2,0 0 13 0,-6 0 7 2,-18 0-12-3,-10 0-9 4,-18 0-8-5,-10 0-2 2,-10 0-2 0,-10 0-28 2,-3 0-54-3,0 0-82 2,0-20-31 0,0 9-64 0,0-3-123 0</inkml:trace>
    </iact:actionData>
  </iact:action>
  <iact:action type="add" startTime="21228">
    <iact:property name="dataType"/>
    <iact:actionData xml:id="d14">
      <inkml:trace xmlns:inkml="http://www.w3.org/2003/InkML" xml:id="stk14" contextRef="#ctx0" brushRef="#br0">30480 17926 368 0,'0'0'587'4,"0"0"-465"3,0 0 5 1,0 0-20 0,-197-19 6 0,89 7-30-1,-6 2 0 1,2-5-16-1,-1 3-21-1,6 4-28 3,14 6-10-2,21-1-8 1,27 3-2-2,26-12 0 4,19-13-70-4,27-17-85 3,14 20-3-3,11 5-277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19:04:3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690">
    <iact:property name="dataType"/>
    <iact:actionData xml:id="d0">
      <inkml:trace xmlns:inkml="http://www.w3.org/2003/InkML" xml:id="stk0" contextRef="#ctx0" brushRef="#br0">22083 13486 696 0,'0'0'196'6,"0"0"-125"-3,0 0-9 6,0 0 34-4,-185-65-32 2,62 48-15 2,-25-2 7-1,-26 2 12-3,-17 6-7 2,-13 11-12 1,7 0-5-2,10 32-5 2,20 37-6 7,34 27-5-12,21 27-7 5,28 23-3-3,23 23-5 4,25 13-6 0,15 7 7-3,21 6 4 0,0-8 4 3,41-4-7-1,39-12-3 0,40-8-4-2,53-8-7 4,57-23 0-4,54-25-1 4,23-45-1-5,12-62 1 3,-17-32 2-1,-35-79 0 2,-47-30-2-4,-59-31-3 3,-54-28 0 0,-50-25-1-2,-46-19 1 4,-11-1-1-4,-48 26 2 4,-44 31-2-4,-33 39-25 0,-32 47-54 3,-34 41-22-2,-19 40-50 2,121 22-57-5,10 50-256 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19:29:23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984">
    <iact:property name="dataType"/>
    <iact:actionData xml:id="d0">
      <inkml:trace xmlns:inkml="http://www.w3.org/2003/InkML" xml:id="stk0" contextRef="#ctx0" brushRef="#br0">33521 15738 22 0,'0'0'551'8,"0"0"-390"-3,0 0-27 3,0 0 1-2,0 0-53 1,0 0 0 3,0 0-2-6,7-9 17 4,-7 9-16 0,0 0-17-1,0-4-16 1,0 2-7-1,-20 0-1 2,-27-7 14-2,-6 0-10-1,-14 0-12 2,0 1-6 0,1 3 5-2,0 2-4 11,-2-1-1-16,12 3-5 8,-1-5 5 0,5 0-6-6,6-1-1 8,1 7-3-4,-4 0 7 2,1 0 1-6,-7 0-3 5,-3 0-6 0,-9 7-11 0,-3 5-4 1,2-1 0-1,2-1 0-1,-8 8 0 0,-2 1 0-3,-1 5 0 5,-1 0 0-1,7 1 0 0,2 1 0-1,-2-7 0 2,8 7 0 0,-3 0 0 1,-1-2 0-9,3 1 0 7,-4 7 0 0,1-2 0 0,1 2 0-1,5 7 0-1,1 4 0 2,-4 1 0-2,6 6 0 3,-1 4 0-2,3 4 0 3,-1 2 0-4,5 2 0 0,0-3 0 2,8-2 0 4,1-1 0-5,6-9 0-1,0 4 0 0,0-3 0 1,7 4 0 2,0-1 0-3,2 6 0 5,-1 4 0-5,2 4 0 4,-1 9 0-7,0 1 0 6,8 6 0 0,0 1 0-4,5-7 0 2,2-4 0 1,5-4 0 1,0-5 0-3,4 0 0 3,1-6 0-3,3 1 0 3,0-7 0-3,0-16 0 1,0-4 0 1,0 2 0 0,0-4 0-1,19 5 0 1,1-2 0 1,8 6 0-2,8-3 0 4,5 8 0-9,2 0 0 5,-2 3 0 2,2-6 0-1,-2-2 0-1,-1-1 0 0,4-6 0 3,-4-3 0-4,8 3 0 1,-3-5 0-1,3 7 0 2,1-7 0 2,2 3 0-5,-5 3 0 2,-4-6 0 2,-1 3 0 0,0-7 0-4,2 3 0 5,6-4 0-3,7 5 0 3,7-8 0-7,0 8 0 4,0-5 0 2,-3-5 0 0,-5 2 0-3,-6-4 0 0,-4-2 0 3,-10 1 0-4,3 1 0 6,-6-1 0-4,12-4 0 3,7 4 0-5,3-2 0 2,5 5 0 1,1-10 0-1,-5 2 0 1,-9-2 0-2,-2-3 0 5,-7-2 0-5,2 0 0 3,-7 0 0-4,7 0 0 3,2 0 0-1,-5 0 0 3,5 0 0-6,-1 0 0 3,4 0 0 3,1 0 0-3,0 0 0-1,-6-2 0 3,2-3 0-1,-1-2 0 0,1-3 0-2,1 3 0 1,-2 4 0 1,1-2 0 1,0 0 0-4,-5-1 0 6,4-3 0-5,-1 4 0 4,2-7 0-6,3-1 0 3,-7 1 0 2,-1-7 0-1,-1 1 0-1,2-1 0 0,2-1 0 2,-6-3 0-3,3 4 0 0,-5-1 0 3,3 1 0 0,1-6 0-3,1-1 0 0,1-2 0 3,2 0 0-2,-6 0 0 2,3-6 0-3,-5-2 0 4,-4-14 0-4,-3-6 0-1,-4 4 0 3,0 2 0-1,-10 8 0 1,3 6 0 0,-2-4 0-1,-1-5 0 1,0 3 0 1,0-15 0-5,0-4 0 4,-4-3 0 0,4 2 0 1,-8 6 0-1,6-1 0-2,-5 12 0 3,-3 1 0-2,0 6 0 2,0 2 0-4,0-9 0 5,0-3 0-5,0-5 0 5,0-6 0-6,0-5 0 6,0-10 0-3,0 4 0 1,0-6 0-1,0-6 0 1,-9-2 0 30,-2 5 0-37,-1-5 0-1,-5 5 0 0,2 1 0 0,2-6 0 8,2 10 0-1,-1-2 0 1,2 1 0-1,-3 1 0 0,-2 3 0-3,-3-3 0 7,-7-2 0-5,-11-3 0 4,-3 3 0-5,-5 8 0 1,-7 9 0 3,-2 10 0-3,-5 8 0 2,1 11 0 0,-2 5 0 1,5 5 0-5,-1 5 0 5,0-2 0-1,1 9 0-1,8-3 0 2,4 5 0-4,3 1 0 4,5 3 0 0,4-8 0 0,1 10-16-4,4 0-145 4,2 0-83-4,23 0-101 3,0 0-443-1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19:29:23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984">
    <iact:property name="dataType"/>
    <iact:actionData xml:id="d0">
      <inkml:trace xmlns:inkml="http://www.w3.org/2003/InkML" xml:id="stk0" contextRef="#ctx0" brushRef="#br0">33521 15738 22 0,'0'0'551'8,"0"0"-390"-3,0 0-27 3,0 0 1-2,0 0-53 1,0 0 0 3,0 0-2-6,7-9 17 4,-7 9-16 0,0 0-17-1,0-4-16 1,0 2-7-1,-20 0-1 2,-27-7 14-2,-6 0-10-1,-14 0-12 2,0 1-6 0,1 3 5-2,0 2-4 11,-2-1-1-16,12 3-5 8,-1-5 5 0,5 0-6-6,6-1-1 8,1 7-3-4,-4 0 7 2,1 0 1-6,-7 0-3 5,-3 0-6 0,-9 7-11 0,-3 5-4 1,2-1 0-1,2-1 0-1,-8 8 0 0,-2 1 0-3,-1 5 0 5,-1 0 0-1,7 1 0 0,2 1 0-1,-2-7 0 2,8 7 0 0,-3 0 0 1,-1-2 0-9,3 1 0 7,-4 7 0 0,1-2 0 0,1 2 0-1,5 7 0-1,1 4 0 2,-4 1 0-2,6 6 0 3,-1 4 0-2,3 4 0 3,-1 2 0-4,5 2 0 0,0-3 0 2,8-2 0 4,1-1 0-5,6-9 0-1,0 4 0 0,0-3 0 1,7 4 0 2,0-1 0-3,2 6 0 5,-1 4 0-5,2 4 0 4,-1 9 0-7,0 1 0 6,8 6 0 0,0 1 0-4,5-7 0 2,2-4 0 1,5-4 0 1,0-5 0-3,4 0 0 3,1-6 0-3,3 1 0 3,0-7 0-3,0-16 0 1,0-4 0 1,0 2 0 0,0-4 0-1,19 5 0 1,1-2 0 1,8 6 0-2,8-3 0 4,5 8 0-9,2 0 0 5,-2 3 0 2,2-6 0-1,-2-2 0-1,-1-1 0 0,4-6 0 3,-4-3 0-4,8 3 0 1,-3-5 0-1,3 7 0 2,1-7 0 2,2 3 0-5,-5 3 0 2,-4-6 0 2,-1 3 0 0,0-7 0-4,2 3 0 5,6-4 0-3,7 5 0 3,7-8 0-7,0 8 0 4,0-5 0 2,-3-5 0 0,-5 2 0-3,-6-4 0 0,-4-2 0 3,-10 1 0-4,3 1 0 6,-6-1 0-4,12-4 0 3,7 4 0-5,3-2 0 2,5 5 0 1,1-10 0-1,-5 2 0 1,-9-2 0-2,-2-3 0 5,-7-2 0-5,2 0 0 3,-7 0 0-4,7 0 0 3,2 0 0-1,-5 0 0 3,5 0 0-6,-1 0 0 3,4 0 0 3,1 0 0-3,0 0 0-1,-6-2 0 3,2-3 0-1,-1-2 0 0,1-3 0-2,1 3 0 1,-2 4 0 1,1-2 0 1,0 0 0-4,-5-1 0 6,4-3 0-5,-1 4 0 4,2-7 0-6,3-1 0 3,-7 1 0 2,-1-7 0-1,-1 1 0-1,2-1 0 0,2-1 0 2,-6-3 0-3,3 4 0 0,-5-1 0 3,3 1 0 0,1-6 0-3,1-1 0 0,1-2 0 3,2 0 0-2,-6 0 0 2,3-6 0-3,-5-2 0 4,-4-14 0-4,-3-6 0-1,-4 4 0 3,0 2 0-1,-10 8 0 1,3 6 0 0,-2-4 0-1,-1-5 0 1,0 3 0 1,0-15 0-5,0-4 0 4,-4-3 0 0,4 2 0 1,-8 6 0-1,6-1 0-2,-5 12 0 3,-3 1 0-2,0 6 0 2,0 2 0-4,0-9 0 5,0-3 0-5,0-5 0 5,0-6 0-6,0-5 0 6,0-10 0-3,0 4 0 1,0-6 0-1,0-6 0 1,-9-2 0 30,-2 5 0-37,-1-5 0-1,-5 5 0 0,2 1 0 0,2-6 0 8,2 10 0-1,-1-2 0 1,2 1 0-1,-3 1 0 0,-2 3 0-3,-3-3 0 7,-7-2 0-5,-11-3 0 4,-3 3 0-5,-5 8 0 1,-7 9 0 3,-2 10 0-3,-5 8 0 2,1 11 0 0,-2 5 0 1,5 5 0-5,-1 5 0 5,0-2 0-1,1 9 0-1,8-3 0 2,4 5 0-4,3 1 0 4,5 3 0 0,4-8 0 0,1 10-16-4,4 0-145 4,2 0-83-4,23 0-101 3,0 0-443-1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20:12:49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566">
    <iact:property name="dataType"/>
    <iact:actionData xml:id="d0">
      <inkml:trace xmlns:inkml="http://www.w3.org/2003/InkML" xml:id="stk0" contextRef="#ctx0" brushRef="#br0">1798 9577 933 0,'0'0'185'4,"0"0"-65"-1,0 0 53 6,0 0-58-2,164-116-32-1,-96 78-8 3,14-13-16-1,13-11-24 2,8-14-2-6,18-5-8 3,5 2-7 3,-8 12-1-3,-8 10 2-1,-23 13 10 2,-17 12-15-1,-15 7 9 2,-15 9-9-3,-11 4-1 4,-10 7-2-2,-10 1-6-1,-9 4-1-1,0 0-3 1,0 0-1 0,0 0-5 3,-35 9-1-5,-52 21 3 2,-59 4 3 2,-52 1 2 0,-34-8 0 1,-21-7-2-4,4-7-4 3,22-6 0-2,40-4 0-4,54-3 4 6,52 0-1-1,40 2 1-1,31 2 0 1,10-3 2 0,0 14-1-2,35 16 7 3,53 19 15-3,44 27-19 1,48 15 0 1,19 15-1 1,18 9 2 1,0-4-2-7,-12-6 3 5,-33-15-2 3,-34-18-4-4,-44-17 0 2,-33-13 3-5,-25-16-3 5,-15-16 0 1,-13-11 0-7,-8 0 0 4,0-3 0 1,0-56-5-1,0-35 2 2,-21-54 2 0,-23-42 0 3,-12-41 0-10,-15-19 0 6,-6 3 0 2,-7 33-4-5,2 43 3 0,14 39-1 3,9 40-3 2,13 32 5-2,11 28 0-3,16 18 1 3,-3 14 0 1,-18 14-1-3,-20 60 1 3,-18 55 11-4,-6 49 2 4,13 43-5-2,19 32-8 1,15 8 0-2,23-17 0 2,1-30 0 1,6-34 0-1,1-44 0-1,3-39 0 0,-1-35 0 0,4-33 0 1,0-29 0-3,0-20 0 5,7-56 0-3,22-11-22 0,4 8-193 1,-21 51-158 0,4 22-296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21:23:25.886"/>
    </inkml:context>
    <inkml:brush xml:id="br0">
      <inkml:brushProperty name="width" value="0.05292" units="cm"/>
      <inkml:brushProperty name="height" value="0.05292" units="cm"/>
    </inkml:brush>
  </inkml:definitions>
  <iact:action type="add" startTime="24192">
    <iact:property name="dataType"/>
    <iact:actionData xml:id="d0">
      <inkml:trace xmlns:inkml="http://www.w3.org/2003/InkML" xml:id="stk0" contextRef="#ctx0" brushRef="#br0">15854 4385 147 0,'0'0'478'6,"0"0"-326"0,0 0-85 2,0 0 9 0,0 0-21 0,0 0 23 0,0 0-18-2,-104-64 11 2,41 64-9 0,-14 0-1 0,-7 0 13-1,-13 0-29 0,-7 12 10 1,-16-12-11 0,-11 0 0-2,-12 0-15 2,-14 0 21 3,-8-2-19-7,-6-10-6 5,-10 0 13-1,-9-1-16 0,-12-2-1 0,-11 2-11-3,1-7 16 4,-1 0-13-1,13 3 5 7,10 0-11-12,6 10 3 5,3 0-1-2,-4 7 2-2,3 0-2 4,11 0-5 0,5 0 7 0,2 3-9-1,9 6 13-1,-6-1-14 2,7-8 8 7,15 2-7-12,25-2 10 4,16 0-11 3,22 4 0-4,9 1-2 1,8 1 5-3,8-3 1 4,2-3-1 0,-1 0-7-2,4 0 5 2,-6 0-2 0,-2 0 0 3,6 0 0-4,5 0 0 0,6 0 1-1,7 0-2 1,4 0 4 1,9 0-3-3,2 0 1 4,6 0-2 1,6 0 1 0,3 0 0-7,0 0 0 4,0 0 0 1,0 0-3 1,0 0 6-4,0 4-1 3,0 6 5 0,0 7-11-3,0 8 6 4,0 4-2 2,3 1 0-3,6 4 0-1,3-1-1 1,-4 7 2-3,0 2-4 4,-1 6 8-3,2 5-6 0,-8 4 4 5,2 4-5-4,1 3 2 2,-4 7 0-5,0-1-1 3,0 6 3 1,0 9-5 6,0 3 6-10,0 0-2-1,0 7 4 6,0 3-10 2,3-4 6-5,3 7-1-1,4-2 0 3,-6-3 0 4,9-2-1-5,-1-3 2-3,-3-10-6 4,-3-4 11-1,-6-2-10-1,0 1 6 2,0 0-3 0,0-2 2-2,-13-5 1 2,-1 1-2 0,7-2 0 0,1-1-4-2,4 2 8 2,2 0 2 0,0 5-2 0,0 0-8 2,0 8 5-2,0 2-2 4,14 9 1-10,3 3 0 4,7 4 0 1,-4 5 3 4,3-1-5 1,-8-5 4-12,-2 4-3 6,-3 4 4 2,-6 3-6 3,-1 3 4-5,-3-4-1 0,0-3 0 1,0-5 0 5,0-2-4-4,0-5 8-5,0 0-2 4,-7-3 2 1,-6 1-8-3,13 1 5 4,0 2-3-1,0 12 2 1,0 11 0-4,0 9 0 5,10 7 1-4,-3 2-3 4,8-8 5-4,-7-3-5 1,-2-9 4 4,4-5-4 1,-7 1 4-11,-1 0-3 5,-2 1 1 1,0 2 0 1,0-2-5 3,0 1 11-4,0-1-8 1,0 3 8-1,0-7-11-3,0-8 5 3,0-5 0 1,0-14 0 0,-12-9 1-2,8-9-3 4,-1-2 4-4,5 3-6 3,0 3 8-4,0 4-6 3,0 7 4 0,0-9-4 0,6-6 1-2,-3-7 1 2,1-12 0 1,-4-9-1-2,3-7 0 0,-3-9 2 1,0-7-3 0,3 1 9-1,-3-2-13 2,0-7 7 1,0 1-2-5,0 0 0 1,2-1-2 2,9 1 2-1,7-4-11 0,9 2 10 1,25-3-3 1,12 6-2-4,10 3 7 3,10 5 0 0,0 0-1-2,9-7 1 2,14-8 0 0,18 0 1 0,18 0-3 2,24 0 5-4,17 0 1 3,16 0 1-3,6 14-2-1,-2 6-3 3,7-13-1 0,12-7-5 0,15 0 4 0,14-7 1-1,9-18 2 3,-8 5-1-4,-28 10 2 4,-31 5 4-6,-30 5-3 3,-16 0 1 1,-2 0-2-3,-11 0-1 8,3 0-1-4,-9-9-6-5,-2-16 5 0,1-2 1 5,5-2-2-1,-5 4 8 0,-2 5-11-2,-9 7 8 2,-2 1-3 3,8 1 0 1,-1 0 3-11,0-6-7 7,2-6 11-3,0-4-7 5,-10-2 2-6,-2-3 2 5,-9 2-4-1,-2 5 0 0,-8 5 1 1,-9 4 0-2,-2 5-2 3,-21-1 1-5,-11 3-2 3,-20 1 4-3,-17 0-5 3,-4 1 6 0,-6 5-6-1,1-1 1 4,-4 1 1-4,0-1 0 0,0 0-1 0,0 3-1-1,0-14 0 64,0-11-1-69,-7-21 7-1,-31-19-7 0,0-16 5 0,5-14-2 0,8-15 0 0,14-14 1 0,11-8 0 9,0-2 1-8,0-4-5-1,0 3 9 8,0 3-5 0,0-11 7 25,0-6-13-31,0-8 8-2,0-6-3 0,0-4 1 7,0-11 0-4,4-5-2 4,5-14 5 1,4-3-1 1,1 10 0-3,-6 20 3 0,-2 15-5 3,-6 19-2 1,0 3 2 0,0-5 1-6,-6-14-1 3,-26-15 0 0,-12-18-3-1,-5-3 6 2,-3 6-7 0,4 11 8 0,13 19-8 0,14 16 4 2,6 20 0-3,5 15 0 1,3 10 0-3,-2 4-1 2,-1-4 2 0,-3 4-2 4,5-1 7-4,1 7-10-4,4 3 5 6,3 0-2-1,0-3 0-2,0-13 1 2,0-13 0 1,0-1-5-2,0-11 5-1,-7-4 0 2,-12-5-3 0,-5-3 5 0,0 10-4 1,3 10-2-1,2 13 1 2,3 20-5-3,6 13 3-5,0 10 3 7,8 3 4 2,2 5-7-5,-3-2 11-1,-5 0-12 2,5-1-1 5,1 5 4-6,2 9 2 1,0 6-1-3,0 11 1 6,0 3 2-4,0-1-2 1,0-3 4 0,0 3 0 2,0-3 1-1,0 4-8-2,0-1 4 2,0-1 0 0,0 5-2 0,0-1 0-2,0-3 1 3,-10-1 1 1,-6 1-6-2,2 7 9 0,-10 5-6-4,-2 1-3 3,-20 4 5 4,-15 0 1-4,-22 4 0-1,-11 18 2 1,-4 6-1 56,-2-4-2-62,-3 3 4-1,6 1-8 0,-1-1 5 0,9-1-29 0,-9-6-100 0,75-19-102 0,22-1-184 2</inkml:trace>
    </iact:actionData>
  </iact:action>
  <iact:action type="add" startTime="27260">
    <iact:property name="dataType"/>
    <iact:actionData xml:id="d1">
      <inkml:trace xmlns:inkml="http://www.w3.org/2003/InkML" xml:id="stk1" contextRef="#ctx0" brushRef="#br0">25389 4282 688 0,'0'0'85'3,"0"0"-73"2,0 0 23 4,0 0 95-2,-191-25-17 1,60 25-19-2,-31 0 2 3,-31 0 15-2,-33 14-24 1,-22 12-25-2,-7 1 13 2,-13 2-7 2,-9-2-11-3,9-3 3-1,2-3-7 3,-15-1-15-1,-9-3-13 0,-27 0 6-2,-15 5-23 1,0 1 9 2,9 3-15-2,21 2 12-1,24-4-8 7,14 3 4-3,22-6 2-6,14-1-5 5,18 3-5-6,29-6 1 4,22 3-6 3,31 1 6-7,24-4-4 6,31 0 6-1,28-8-5 0,16-4 0-1,6 1 0 2,16-4 0 1,-3 3 1-3,3-5-1-3,4 0 2 3,-2 4 0 1,1-4 1 0,-3 0-6-2,5 0 1 1,-1 0 2 2,-1 0-2-2,0 4 2 0,2-4-1 1,2 0 2-1,-3 0-1 2,3 2 2-3,0 5 4 1,0 14-3 2,0 10-3-1,0 14 0-2,0 11 3 5,3 11-1-2,19 12-2-2,0 5 2-4,1 12 2 5,-3 6 4 0,0 12-7 0,-9 23 5-2,2 4-5 2,-3 12 2 0,-9 4-3 0,8 2 0-2,-5 14 0 2,8 16 0-1,-1 12 0 3,5 12 0-5,-3 15 0 65,-1 1 0-69,0-2 0-1,-5-8 0 1,-6-11 0-1,-1-6 0 0,0-3 0 0,0 4 0 0,0 8 0 0,0 12 0 10,0-8 0-6,0-5 0 6,-11-7 0-5,-2-14 0 0,0-8 0 3,5-8 0-2,-5-14 0 4,2-6 0-4,-4-15 0 4,2-7 0-6,6-2 0 4,0-5 0 0,7 1 0 0,0-6 0-2,0-6 0 5,0 0 0-1,14-9 0-4,7-6 0-1,-3-8 0 1,-2-14 0 2,-3-2 0 0,-4-10 0-2,-2-2 0 2,-5-4 0 0,-2-8 0 0,0-3 0-2,0-17 0 4,0-13 0-4,3-9 0 1,-3-5 0-1,0-3 0 3,0 0 0-1,8 0 0 0,7 0 0-2,7 0 0 2,1-11 0 1,10-4 0-2,6-4 0-2,13-6 0 7,14 3 0-1,9-4 0-6,21 6 0-3,14 3 0 11,10 1 0-7,25-4 0 1,6 0 0-2,23-6 0 5,3 6 0-3,7 7 0 2,0 2 0-5,-3 2 0 5,5 5 0-1,2-5 0-1,-1-3 0 0,4 1 0 6,-14-1 0-9,1 4 0 4,-8 3 0-5,-18 0 0 6,-7-2 0-1,-26 5 0 0,-9 2 0 1,8-4 0-2,-5-3 0 2,4-5 0-2,1-3 0-2,3 2 0 2,-5 4 0 4,-3 7 0-6,-1-1 0 1,-2 3 0 2,10-3 0 0,8-4 0 0,1-6 0 2,-4-6 0-3,-1-1 0 0,-3 1 0 0,-1 2 0-2,-4 6 0 3,-7 7 0 3,-9 2 0-2,-8 2 0-5,-8 0 0 2,-7 0 0 4,-6 0 0-1,-4 0 0-6,4 0 0 6,2 0 0 1,-2 0 0-3,1 0 0 0,-4 0 0-2,-1 0 0 90,-5 0 0-95,-5 0 0 0,-15 0 0 0,-6 0 0 0,-16 0 0 0,-5 0 0 1,-4 0 0-1,-6 0 0 0,-2 0 0 0,-3 0 0 0,4 0 0 0,-4 0 0 2,0 0 0 6,0 0 0-2,0 0 0 2,0 0 0-1,0-45 0 5,0-30 0-3,0-24 0-4,0-19 0 5,-9-15 0-6,-17-13 0 2,3-14 0 1,-7-10 0 2,3-17 0-3,6-18 0 0,2-10 0 5,3-14 0-5,3-10-4 2,6-5 4 1,7-9-3 0,-2 4 3-4,2 15 0 2,0 33-3-1,0 31 1 3,0 20-2-1,0 9 1 1,15-5 6-5,3-7-6 9,-3-14 2 1,2-15-1-13,-4-7-2 7,-2 2 4-5,-3 7-2 5,-8 17 4-1,0 13-7-1,0 7 10 2,-26 3-6 0,-16 11 4 0,0 7-6-2,-4 10 3 2,2 8-1 0,-2-6-2 0,7-2 0-3,4 3 1 5,4 5-6-3,4 2 2 2,1 4 12-4,8-3-10 5,3-9 4 1,-1-2 0-3,-2-6 0-6,11 2 0 4,-6 12 0 4,3 15 0-4,4 10-1 1,-1 22 4 3,7 21-2-1,-3 16 2-1,3 15-6-5,0 5 3 4,-2 0-8 1,-6 0-76 1,-23 5-89-3,14 15-52 4,-6 5-183-4</inkml:trace>
    </iact:actionData>
  </iact:action>
  <iact:action type="add" startTime="30004">
    <iact:property name="dataType"/>
    <iact:actionData xml:id="d2">
      <inkml:trace xmlns:inkml="http://www.w3.org/2003/InkML" xml:id="stk2" contextRef="#ctx0" brushRef="#br0">6239 10414 793 0,'0'0'225'6,"0"0"-106"2,234 0-5 0,-107 0-43-2,34-13-13 3,43-21-27-2,40-5 6 1,23-4 6-2,18 13 10 4,9 13-26-2,-5 17 38 0,-5 0-19-2,-30 24-4 2,-46 11-11 1,-54-10-6-2,-64-3-8-1,-48-16-4 2,-30-2 8-1,-12-4-21 1,-16 0-3 8,-93 2-19-13,-74 3 20 1,-78 8 0 4,-60-3 1-4,-27-5 1 8,-13-5 13-5,9 0 16-1,37 0-20-1,34 0-8 4,53 0 0-1,54 0-2 0,57 0 0-2,47 0 1 7,40 0 0-1,27 0 0-11,3-8 3 4,87-10 4 3,80 2 31-1,91-3-33 1,65 10-8-2,10 6 3 2,2 3-11 1,-42 0 3-2,-45 0 8-1,-50 16-2 8,-61 2 4-9,-63-11 9 1,-45-3-8 1,-29-4-3-2,-16 0-6 4,-92 0-5-1,-66-29 9-2,-69 2 2 3,-35 5 2-1,-17 14 0-1,16 8 8-1,38 0-9 2,55 0 1 0,66 13 6 0,56 6-6-2,40-7 7 2,15-3 33 1,9 4 13 0,94 13-19-2,74 13-36 3,71 15 0-4,19-1 0-1,-10 3 0 1,-45 0 0 2,-55-9 0 3,-59-13 0-5,-40-13 0 0,-39-12 0 0,-13-4 0 4,-94 8 0-2,-44 1 0-3,-47 6 0 4,-12-7 0-1,22-1 0-1,37 0 0-1,45-2 0 2,53-3 0 3,36-4 0-2,7-3 0-5,14 0 0 2,90 0 0 2,49 0 0 0,44 0 0-2,-12 0 0 2,-32 0 0 3,-42 0 0-4,-41 0 0 0,-40 0 0-3,-24 0 0 7,-6 0 0-2,0 0 0-2,-36 0 0-2,-41 11-34 2,-25 8-46 1,-21 10-105-2,77-16-166 2,2 5-300 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21:30:36.00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64">
    <iact:property name="dataType"/>
    <iact:actionData xml:id="d0">
      <inkml:trace xmlns:inkml="http://www.w3.org/2003/InkML" xml:id="stk0" contextRef="#ctx0" brushRef="#br0">15413 9192 814 0,'0'0'205'6,"0"0"-67"0,0 0 1 2,0 0-52 0,0 0-46 0,177-12 3-2,-128 12 3 2,18 0 1 0,1 0 6 1,16 0 3-4,16 0-9 3,16 0-3 0,12 0-13 0,7 7-2-2,1-5-9 2,2-2-1 3,1 0-6-6,-4 0-8 2,-5 0 1 1,-2 0-2 1,-1-5 12-3,-1 0-13 3,2 1 11-2,-1 4-3-1,10 0 1 2,-5 0-4 4,-3 0 4-5,-5 5-1-1,-6 7-9-1,-11-4 9 4,-7-4-11-2,-4-4 4 1,-12 0-4-2,-6 0-1 2,-11-4 2-2,-7-4-1 2,-7 0 0 3,-16 4-2-4,-13 3 1 0,-17 1-4-2,-7 0-6 3,0 0-71-2,-16 0-76 2,-45 0-98 0,20 0-3 1,1 0-338-4</inkml:trace>
    </iact:actionData>
  </iact:action>
  <iact:action type="add" startTime="6874">
    <iact:property name="dataType"/>
    <iact:actionData xml:id="d1">
      <inkml:trace xmlns:inkml="http://www.w3.org/2003/InkML" xml:id="stk1" contextRef="#ctx0" brushRef="#br0">11868 9591 388 0,'0'0'338'2,"0"0"-200"5,0 0-1 2,0 0-29-2,0 0-33 1,0 0 10 1,0 0 17-2,155-20-25 2,-73 20-4-5,17 0-18 4,24 0-6 0,15 0-16 0,18 13 0-2,17 2 0 2,11 0 3 1,2-8-7 3,-2-4 2-9,3-3 0 3,-12 0 1 3,-5-5-4-1,-9-15-8-2,-18 5 7 2,-18 0-7 4,-17 8-8-3,-28 7 1-5,-23 0 2 2,-18 0-8 1,-23 0-3 1,-6 0 2-3,-10 0-6 3,0 0 1 0,0 0-1 0,0 18-4-1,-6 13-21 0,-21 8-31 1,-17-4-43 1,-17-8-89-2,32-22-105 0,-1-5-167 2</inkml:trace>
    </iact:actionData>
  </iact:action>
  <iact:action type="add" startTime="20430">
    <iact:property name="dataType"/>
    <iact:actionData xml:id="d2">
      <inkml:trace xmlns:inkml="http://www.w3.org/2003/InkML" xml:id="stk2" contextRef="#ctx0" brushRef="#br1">24526 6697 365 0,'0'0'306'4,"0"0"-193"3,0 0 20-1,0 0 2 3,0 0-37-2,0 0-12 0,-184-20-20 1,93 20 7 0,-22 22-23 0,-12 10 2 0,-8 3-14-2,1 8-8 1,3 8-5 2,17 3 1-3,12-2-2 2,11 10 1 0,7 4 4 0,13 3-12 2,2 12 4-3,12 7-11-1,6 10 6 3,8 3-3-4,2 3-7 4,9-3 7-2,1-5-10 1,4 5 13 0,8 6-12-2,-2-2 5 7,7-8-7-7,1-1 2 2,11-12 8-5,0-5-2 4,0 2 4 2,11 3-2-2,21 2 6-1,12-1-6 4,8-2 10-2,9 1-15-2,7-3 6 1,9 0-7 0,2 1-1 3,5-3-1-6,-1-2-2 6,0-6 4-2,-2 0-1 0,-7-6 3-1,0-11-7-2,-6-10 5 3,3-13-5 1,-2-17 0-2,20-14 2-1,15 0-2 3,21-31-1-2,11-24 1 1,12-14-2-2,-2-7 5 3,-5-6-6-1,-6-9 6 2,-15-11-5-3,-3-10 2 2,-17-10 2-2,-11-7-1-4,-24-11 1 5,-24-16-3 0,-25-31 2 4,-16-18 0-6,-11-14-2 0,-42 0 4 0,-20 11-3 2,-1 25-1 0,-7 23 0-3,-6 37 0 3,-5 27 0 0,-13 22-3 1,-19 21 2-4,-13 14-15 3,-8 9-49 1,-7 6-105-2,104 24-108 0,11 0-256 0</inkml:trace>
    </iact:actionData>
  </iact:action>
  <iact:action type="add" startTime="22264">
    <iact:property name="dataType"/>
    <iact:actionData xml:id="d3">
      <inkml:trace xmlns:inkml="http://www.w3.org/2003/InkML" xml:id="stk3" contextRef="#ctx0" brushRef="#br1">19930 10749 464 0,'0'0'219'2,"0"0"-53"5,0 0-3 1,0 0-50 1,0 0-19-4,0 0 31 4,13 8 3-1,-13-5-18 0,0 3-2-2,-23 2-11 2,-29 3-20 0,-16-2-19-1,-12-3-16 2,-10-1-12-3,-1-2 0 2,1-3-7 0,-4 5-23-2,7 4 0 4,3-1 0-3,4 4 0 1,6 0 0-2,7-2 0 2,16-1 0 0,11 0 0 0,11-1 0-2,13 1 0 1,9-8 0 1,2 5 0 0,2 0 0 0,3-6 0 0,0 0 0-2,0 2-8 4,19 7-191-3,-4-3-178 1,-2 0-85-1</inkml:trace>
    </iact:actionData>
  </iact:action>
  <iact:action type="add" startTime="25152">
    <iact:property name="dataType"/>
    <iact:actionData xml:id="d4">
      <inkml:trace xmlns:inkml="http://www.w3.org/2003/InkML" xml:id="stk4" contextRef="#ctx0" brushRef="#br1">20333 10693 462 0,'0'0'543'5,"0"0"-405"-1,0 0-3 6,0 0-16-3,0 0-47 2,0 0 1-2,0 0 29-2,41 0-20 4,-5 0-22-1,13 0 6-2,-1 0-19 2,7 6 0 0,3 1-16 0,6-1-9-2,0 1-14 1,-5-7-1 1,-7 8-5 0,-16-6 2-2,-11 5-4 3,-13-6-3-2,-1 3 3 4,-11-4-40-7,0 0-43 4,0 5-87 0,-14 3-57 0,-1-2-99-1,-8 0-367 3</inkml:trace>
    </iact:actionData>
  </iact:action>
  <iact:action type="add" startTime="25550">
    <iact:property name="dataType"/>
    <iact:actionData xml:id="d5">
      <inkml:trace xmlns:inkml="http://www.w3.org/2003/InkML" xml:id="stk5" contextRef="#ctx0" brushRef="#br1">20168 11025 548 0,'0'0'297'4,"0"0"-132"1,0 0-1 4,0 0-24-1,0 0 2-3,0 0-28 4,90 0-3 0,-47-7-9-3,8-1-27 0,2 6-11 3,7-5-16-1,1 6-4 0,4 1-11-2,-1 0-33 2,-5 0 0 0,-14 0 0 0,-13 0 0-3,-6 0 0 3,-11 5 0 0,-4-2 0 0,-6-3 0-1,-1 2 0 0,-4-2 0 2,0 0 0-1,0 0-19-3,0 0-102 3,0 0-63 1,0 0-51-1,-7 0-91-2,2 0-261 2</inkml:trace>
    </iact:actionData>
  </iact:action>
  <iact:action type="add" startTime="25973">
    <iact:property name="dataType"/>
    <iact:actionData xml:id="d6">
      <inkml:trace xmlns:inkml="http://www.w3.org/2003/InkML" xml:id="stk6" contextRef="#ctx0" brushRef="#br1">20700 10536 330 0,'0'0'258'6,"0"0"-45"4,0 0-36-3,0 0-39-1,0 0-17 1,0 0 10 2,0 0-24-2,120 78-33 0,-85-57 7 1,-3-2-14 0,-8-1-17 0,5 3-12-2,-8 2-3 3,3 2-9-1,2 2-3 1,-5-1-4-5,-1-2 0 4,-7-7 3 0,-9-5-8 0,-1-3 8-3,-3-3-16 3,0-6 9 1,0 2-13-1,0-2 3-2,0 3-5 3,0-3 18-1,0 0 4 0,0 6-8-1,0 7-14-1,0 10 0 2,-30 12 0 0,-12 2 0-2,-15 12 0 5,-5-2 0-5,-12 7 0 4,7-4 0-6,1-1 0 6,6-10 0 0,12-6 0-2,18-9 0-6,8-11 0 5,15-8 0 1,5-5 0 0,2 0 0-1,0 0 0 0,0 0 0 1,14-5 0 0,10-17 0-1,-1-1-31 0,-7-2-119 2,-16 18-115 0,0 6-131-2</inkml:trace>
    </iact:actionData>
  </iact:action>
  <iact:action type="add" startTime="27340">
    <iact:property name="dataType"/>
    <iact:actionData xml:id="d7">
      <inkml:trace xmlns:inkml="http://www.w3.org/2003/InkML" xml:id="stk7" contextRef="#ctx0" brushRef="#br1">21480 10856 849 0,'0'0'246'5,"0"0"-125"3,0 0 11-1,0 0-27 0,0 0-26 1,0 0 6-1,0 0-13 1,127-9-5-1,-60 0 1 2,2 1-22-3,4 3 4 3,2-2-13-2,-5 7-4 2,-6 0-11-4,-12 0-9 2,-13 0-13 2,-13 0 1-1,-16 0-2-2,-10 0-5 3,0 0-12 0,0 0-58-2,0 0-34-1,0 0-78 2,-16 0-85 0,-4 0-111-1</inkml:trace>
    </iact:actionData>
  </iact:action>
  <iact:action type="add" startTime="27685">
    <iact:property name="dataType"/>
    <iact:actionData xml:id="d8">
      <inkml:trace xmlns:inkml="http://www.w3.org/2003/InkML" xml:id="stk8" contextRef="#ctx0" brushRef="#br1">21781 10524 575 0,'0'0'335'4,"0"0"-174"4,0 0-13 1,0 0-54-3,10 195-2 2,-5-140-27 0,-3 6-11 0,4 4-7-2,2 3-12 2,-6-9-9-1,-2-9-17 2,0-13-7-3,0-8 1 1,0-9-6 1,0-12-29 1,0-3-27-4,0-5-29 4,13 0-86-2,-8-12-29 2,6-9-154-3</inkml:trace>
    </iact:actionData>
  </iact:action>
  <iact:action type="add" startTime="28429">
    <iact:property name="dataType"/>
    <iact:actionData xml:id="d9">
      <inkml:trace xmlns:inkml="http://www.w3.org/2003/InkML" xml:id="stk9" contextRef="#ctx0" brushRef="#br1">22377 10642 553 0,'0'0'198'3,"0"0"-83"5,0 0-26 0,0 0-49 0,0 0-23-2,0 0 46 2,30-3-11 0,-17 1 7 0,2 2-3-2,-1 0-2 2,1 0-7 0,-1 0-5 0,2 25 0-2,5 8-13 2,-3 9-1 0,4 9-4 0,-2-1 4-2,7 4-12 1,-1-7-3 2,-6-6-6 1,3-11-4-7,-6-10-3 6,7-8-9-1,-5-7-16 1,5-5-54-4,5 0-94 4,-25-15-45-2,4-4-246 4</inkml:trace>
    </iact:actionData>
  </iact:action>
  <iact:action type="add" startTime="28741">
    <iact:property name="dataType"/>
    <iact:actionData xml:id="d10">
      <inkml:trace xmlns:inkml="http://www.w3.org/2003/InkML" xml:id="stk10" contextRef="#ctx0" brushRef="#br1">22828 10591 683 0,'0'0'218'6,"0"0"-46"2,-154 180-43-1,97-123-42 2,11-6-55-2,3-10-18 1,6-10-13-2,10-8-1 2,12-12-15-1,12-11-62 1,3 0-43-1,0 0-149 1,5-19-137 0</inkml:trace>
    </iact:actionData>
  </iact:action>
  <iact:action type="add" startTime="29141">
    <iact:property name="dataType"/>
    <iact:actionData xml:id="d11">
      <inkml:trace xmlns:inkml="http://www.w3.org/2003/InkML" xml:id="stk11" contextRef="#ctx0" brushRef="#br1">23786 10662 429 0,'0'0'199'4,"0"0"-137"3,0 0 9 1,0 0-5 0,-199 67-2 0,124-30 14-3,5 5-10 4,6 0-14-2,17 3 4 1,9-5-29-1,15-7-3 2,17-8-16-2,6-1-4 1,0-11-6-2,23-7-7 2,25-6 4 0,14 0-2 0,8-28 3-3,-5-29 2 4,-5-25-3 1,-7-21-1-3,-9-21-31 1,-14-11 19-2,-10 12-16 7,-11 27 26-8,-5 36 6-1,-4 36 0 3,0 21 1 4,0 3 7-4,0 10-3-2,-10 39 32 4,-4 21 3-3,1 14-1 2,0 19-13-1,0-2 13 1,0-3 5-1,0-13-22 2,2-7 2-4,4-18-11 3,1-11-13 2,2-10-4-4,4-14-30 0,0-15-63 3,0-10-48-1,0 0-239 1</inkml:trace>
    </iact:actionData>
  </iact:action>
  <iact:action type="add" startTime="29585">
    <iact:property name="dataType"/>
    <iact:actionData xml:id="d12">
      <inkml:trace xmlns:inkml="http://www.w3.org/2003/InkML" xml:id="stk12" contextRef="#ctx0" brushRef="#br1">23912 10991 781 0,'0'0'154'5,"0"0"-70"-2,0 0-84 5,0 0-22 1,0 0-125-2,0 0-238 0</inkml:trace>
    </iact:actionData>
  </iact:action>
  <iact:action type="add" startTime="29732">
    <iact:property name="dataType"/>
    <iact:actionData xml:id="d13">
      <inkml:trace xmlns:inkml="http://www.w3.org/2003/InkML" xml:id="stk13" contextRef="#ctx0" brushRef="#br1">23913 10519 408 0,'0'0'154'8,"0"0"-35"-2,0 0-93 0,0 0-26 2,0 0-47 0,0 0-155 0,13-77-46-2</inkml:trace>
    </iact:actionData>
  </iact:action>
  <iact:action type="add" startTime="29980">
    <iact:property name="dataType"/>
    <iact:actionData xml:id="d14">
      <inkml:trace xmlns:inkml="http://www.w3.org/2003/InkML" xml:id="stk14" contextRef="#ctx0" brushRef="#br1">24054 11058 176 0,'0'0'229'3,"0"0"-81"6,0 0 5-1,0 0-50 0,0 0-21 0,0 0-8-2,16-62 8 3,-13 36-24-1,4 0 6-1,6-4 2-1,-1 6-10 3,4-2-13-1,0 7-8 0,0 2-15-2,1 2-5 1,-3 10-10 1,7 2 11-2,-1 3-8 2,9 0 5 1,3 0-9-2,0 6-3-1,-5 13-1 2,-6 1-33 0,-10-3-68 0,-11-2-32 1,0-7-113-3,0-6-317 5</inkml:trace>
    </iact:actionData>
  </iact:action>
  <iact:action type="add" startTime="30253">
    <iact:property name="dataType"/>
    <iact:actionData xml:id="d15">
      <inkml:trace xmlns:inkml="http://www.w3.org/2003/InkML" xml:id="stk15" contextRef="#ctx0" brushRef="#br1">24448 10939 234 0,'0'0'566'3,"0"0"-399"3,0 0-47 3,0 0-53-2,183 5-52 3,-167-14-11-6,0-9-1 5,-12 1-3-2,-4-1-4 0,0 3-15 0,-12 2-39 1,-24 1-4 2,0 8-7 4,-2 4 38-12,8 0 31 7,-2 18 6-2,7 18 34-2,5 3 23 0,13 4 6 3,-2-4-7 1,9-5 5 2,0-4-12-6,0-7-6 0,13-7-23 3,15-6-26-2,4-5 0 4,4-5-30 1,0 0-28-5,3-7-21-3,-1-25-44 6,-27 15-75-2,-6 4-214 6</inkml:trace>
    </iact:actionData>
  </iact:action>
  <iact:action type="add" startTime="30640">
    <iact:property name="dataType"/>
    <iact:actionData xml:id="d16">
      <inkml:trace xmlns:inkml="http://www.w3.org/2003/InkML" xml:id="stk16" contextRef="#ctx0" brushRef="#br1">24985 10785 385 0,'0'0'140'4,"0"0"-46"3,0 0 14 2,0 0-50-2,0 0 17 1,0 0-3-2,-158 107-13 2,139-87 4 1,10 3 8-1,6-1-7-2,3 1-10 2,0-2-26-1,0-1-23-1,12 1-5 2,12-11-15 1,4-7-29-2,8-3-28 2,-5 0-54-3,-18-17-113 2,-5-3-243 2</inkml:trace>
    </iact:actionData>
  </iact:action>
  <iact:action type="add" startTime="30940">
    <iact:property name="dataType"/>
    <iact:actionData xml:id="d17">
      <inkml:trace xmlns:inkml="http://www.w3.org/2003/InkML" xml:id="stk17" contextRef="#ctx0" brushRef="#br1">25315 9897 597 0,'0'0'140'4,"0"0"-20"3,0 0-27 2,0 0-46-1,-10 215 19-1,0-121-7 0,1 7 9 3,-3 6-15-3,-1 3-15 1,3-9-5-3,-3-16-18 2,5-14-12 2,-4-22-3-2,-1-10-2 0,3-13-22 1,1-17-55 0,9-9-69-3,0 0-205 4</inkml:trace>
    </iact:actionData>
  </iact:action>
  <iact:action type="add" startTime="31174">
    <iact:property name="dataType"/>
    <iact:actionData xml:id="d18">
      <inkml:trace xmlns:inkml="http://www.w3.org/2003/InkML" xml:id="stk18" contextRef="#ctx0" brushRef="#br1">25361 10496 642 0,'0'0'164'3,"0"0"-73"3,0 0 47 3,0 0-90-1,-187 21-22 0,127-8-24-2,7-2-2 2,6-3-5 0,10-5-89 0,33-3-162-3,4 0-284 3</inkml:trace>
    </iact:actionData>
  </iact:action>
  <iact:action type="add" startTime="31374">
    <iact:property name="dataType"/>
    <iact:actionData xml:id="d19">
      <inkml:trace xmlns:inkml="http://www.w3.org/2003/InkML" xml:id="stk19" contextRef="#ctx0" brushRef="#br1">25419 10716 589 0,'0'0'210'6,"0"0"-82"6,0 0-15-10,0 0-81 5,47 146-27 3,-47-116-5-3,0 1-18 6,0-23-86-9,-6-4-276 3</inkml:trace>
    </iact:actionData>
  </iact:action>
  <iact:action type="add" startTime="31541">
    <iact:property name="dataType"/>
    <iact:actionData xml:id="d20">
      <inkml:trace xmlns:inkml="http://www.w3.org/2003/InkML" xml:id="stk20" contextRef="#ctx0" brushRef="#br1">25567 10509 571 0,'0'0'142'3,"0"0"-11"4,0 0-53 1,0 0-68 0,0 0-8 0,0 0-2-1,32-71-56 1,-32 71-54 0,0 2-136-1</inkml:trace>
    </iact:actionData>
  </iact:action>
  <iact:action type="add" startTime="31726">
    <iact:property name="dataType"/>
    <iact:actionData xml:id="d21">
      <inkml:trace xmlns:inkml="http://www.w3.org/2003/InkML" xml:id="stk21" contextRef="#ctx0" brushRef="#br1">25567 10509 545 0,'213'113'188'6,"-213"-98"-47"3,0 3-63-2,-16 11-32 1,-11-1-18-1,-9 4 12 4,8-2-3-6,6-3-13 1,8 0 2 2,7-8 1 4,4-4 11-6,3-4-12-2,0-5-5 4,0-3-21-1,20-3 0 3,6 0-9-6,-3-7-10 5,-2-14-15-1,-6 0-19-1,-3 1-12-1,-5-5-12 2,-7 3-19 0,0-8-63 1,0 18-104-2,0 0 20 0</inkml:trace>
    </iact:actionData>
  </iact:action>
  <iact:action type="add" startTime="32050">
    <iact:property name="dataType"/>
    <iact:actionData xml:id="d22">
      <inkml:trace xmlns:inkml="http://www.w3.org/2003/InkML" xml:id="stk22" contextRef="#ctx0" brushRef="#br1">25854 10862 488 0,'0'0'227'4,"0"0"-114"4,0 0-17 0,0 0-41-1,0 0-22 0,103-152 2 1,-83 124 16 0,-8 13-16 0,0 10 16-3,1 5 33 4,-2 0 1-1,2 22-34 0,0 26-23-3,-2 8-28 4,-11-2-14-1,0-14-38 0,0-10-44-2,0-19-55 2,-8-11-173 0,2 0-395 0</inkml:trace>
    </iact:actionData>
  </iact:action>
  <iact:action type="add" startTime="34241">
    <iact:property name="dataType"/>
    <iact:actionData xml:id="d23">
      <inkml:trace xmlns:inkml="http://www.w3.org/2003/InkML" xml:id="stk23" contextRef="#ctx0" brushRef="#br1">19565 12402 373 0,'0'0'301'6,"0"0"-90"3,0 0-37-4,0 0-44 3,0 0-18 1,0 0-12-1,0 0-12-2,17 0-12 2,-40 0 15 0,-47 0-3 0,-25 0 1-2,-18 10-30 2,0 7-14 0,1-2-20 0,0 4-7-2,15 4-6 1,13-1-5 1,20 1 1 2,24-6-7-5,15-7 3 4,12-1-1-1,10-1-6 0,3-8-9-2,0 0-40 3,0 0-29-1,31-3-83-2,6-7-61 0,-18 5-78 5,-4-4-611-2</inkml:trace>
    </iact:actionData>
  </iact:action>
  <iact:action type="add" startTime="34589">
    <iact:property name="dataType"/>
    <iact:actionData xml:id="d24">
      <inkml:trace xmlns:inkml="http://www.w3.org/2003/InkML" xml:id="stk24" contextRef="#ctx0" brushRef="#br1">19188 11974 222 0,'0'0'773'2,"0"0"-618"6,0 0 12 1,0 0-57-2,40 191-19 0,-40-84-11 1,0 15-8 0,0 0-2 0,0 1-20-3,0-12-15 4,0-18-20-1,0-26-11 0,0-27-2-2,0-18-4 2,0-13-11 0,6-9-48 0,9-4-80-2,4-36-35 1,-14 7-56 2,4-1-156 0</inkml:trace>
    </iact:actionData>
  </iact:action>
  <iact:action type="add" startTime="34962">
    <iact:property name="dataType"/>
    <iact:actionData xml:id="d25">
      <inkml:trace xmlns:inkml="http://www.w3.org/2003/InkML" xml:id="stk25" contextRef="#ctx0" brushRef="#br1">20268 12289 98 0,'0'0'883'5,"0"0"-715"3,0 0-31-2,0 0 21 3,0 0-70-1,0 0 19 1,0 0-1-5,117-6-31 4,-63 6-19 1,10 0-9-2,7 0-5 0,5 6-21 1,1 2 9 0,0 1-20 0,-9-3 6-1,-8-4-11-1,-15 1-5 2,-22-3 0 0,-22 0 0-1,-1 3-42 1,0-3-77 0,-20 0-100 0,-32 0-83-3,18-6 51 4,3 0-333-1</inkml:trace>
    </iact:actionData>
  </iact:action>
  <iact:action type="add" startTime="35329">
    <iact:property name="dataType"/>
    <iact:actionData xml:id="d26">
      <inkml:trace xmlns:inkml="http://www.w3.org/2003/InkML" xml:id="stk26" contextRef="#ctx0" brushRef="#br1">20258 12531 688 0,'0'0'266'6,"0"0"-91"0,0 0-40 3,0 0-20-1,0 0-19-1,0 0 16 0,192 14-8 1,-123-14-1 0,-1 5-22 0,4 2-24-3,-4-2-7 4,-7 3-13-1,-4 0-12 0,-15 1-22-2,-15-1-3 2,-12-1 0 0,-12-5 0 0,-3-2 0-3,0 0 0 3,0 0-33 1,0 0-65-1,0 0-53-3,-5 0-90 4,-5 0-60-1,4 0-358 0</inkml:trace>
    </iact:actionData>
  </iact:action>
  <iact:action type="add" startTime="35699">
    <iact:property name="dataType"/>
    <iact:actionData xml:id="d27">
      <inkml:trace xmlns:inkml="http://www.w3.org/2003/InkML" xml:id="stk27" contextRef="#ctx0" brushRef="#br1">20920 11884 568 0,'0'0'270'2,"0"0"-104"7,0 0-22-1,0 0-61 0,0 0-13-2,107 168 19 2,-73-111-17-1,0-6-13 2,0-6 6-4,-1-6-11 3,-10-5-7 0,-2-4-12 0,-11 0-3-1,0-15-14 1,-7 0 4 0,-3-5-8 0,0-3-3-2,0 3 1 2,0 10-1-1,-7 11 7 2,-33 9-2-3,-13 11 2 2,-7 1-8 0,-1 2 2 2,5-7-6-5,5-10 1 5,14-6-5-3,16-14-4 3,8-5 1-7,13-12 1 5,0 0-15-1,0 0-42 3,0 0-20-2,10-15-58-1,14-5-16 1,-7 9-106-3,-10 5-103 3</inkml:trace>
    </iact:actionData>
  </iact:action>
  <iact:action type="add" startTime="36292">
    <iact:property name="dataType"/>
    <iact:actionData xml:id="d28">
      <inkml:trace xmlns:inkml="http://www.w3.org/2003/InkML" xml:id="stk28" contextRef="#ctx0" brushRef="#br1">21633 12194 579 0,'0'0'333'3,"0"0"-157"3,0 0-38 2,0 0-49 1,0 0-14-2,0 0 2-1,0 0-8 3,70-4-13-2,-43 4-8 2,-2 0 2-3,1 0-11 1,2 0-14 2,-5 0-20-1,0 0-4-2,3 0 0 2,-3 0-2-1,-2 0-49 2,-7 0-39-3,-1 0-31 2,-13 0-80-1,0 0-88 2</inkml:trace>
    </iact:actionData>
  </iact:action>
  <iact:action type="add" startTime="36639">
    <iact:property name="dataType"/>
    <iact:actionData xml:id="d29">
      <inkml:trace xmlns:inkml="http://www.w3.org/2003/InkML" xml:id="stk29" contextRef="#ctx0" brushRef="#br1">22203 11933 211 0,'0'0'500'1,"0"0"-358"9,0 0-25-1,0 0-47-6,0 0-33 6,0 0 16-2,0 0 13 1,135-9 26-1,-108 35 0 0,1 9-16 1,-6 7-25 0,1 7-15 0,0 1 3-2,0 1-12 4,-6 3-2-4,1-2-3 0,7-5-3 4,-8-3-7-4,-3-11 1 3,1-8-12-4,-3-5-1 4,1-9 0-1,0-8-4 0,3-3-33-4,-1 0-26 5,4-3-63-1,5-36-111 9,-19 14-51-15,3 3-443 4</inkml:trace>
    </iact:actionData>
  </iact:action>
  <iact:action type="add" startTime="36941">
    <iact:property name="dataType"/>
    <iact:actionData xml:id="d30">
      <inkml:trace xmlns:inkml="http://www.w3.org/2003/InkML" xml:id="stk30" contextRef="#ctx0" brushRef="#br1">22742 11999 429 0,'0'0'417'7,"0"0"-277"1,0 0 10-3,-168 105-70 5,117-55-46-3,5-2-13 1,4 2-8-2,13 1-8 2,-3-7-5 0,12-6-7 0,9-19-55-2,11-19-92 2,0 0-227 0</inkml:trace>
    </iact:actionData>
  </iact:action>
  <iact:action type="add" startTime="37852">
    <iact:property name="dataType"/>
    <iact:actionData xml:id="d31">
      <inkml:trace xmlns:inkml="http://www.w3.org/2003/InkML" xml:id="stk31" contextRef="#ctx0" brushRef="#br1">23420 11997 523 0,'0'0'228'4,"0"0"-52"4,0 0-66 0,0 0-35 1,0 0-4-5,0 0-19 4,15 28-19 0,-43-9 3 1,-8 9-12-3,-9 9 17 2,-1 5 3 0,4 2-8 0,10 7-16-3,6-4-6 3,7-6-7 0,10-7-5 1,9-12 2-3,0-8-4 2,0-11 4 0,22-3-4-1,22-12-2 1,2-43-6-1,5-26 0 0,-5-29 2-1,-5-17-5 3,-12-9-4 0,-13 3-3-2,-12 14 9 1,-4 31-5-2,0 33 5 4,0 29-25-3,0 18 20 1,0 8 14-3,-4 0 6 3,-8 17 32 0,5 30-13 6,-3 15 11-3,-1 17-11-11,6 5 0 7,-3 4 9-1,5-2 1 2,3-7-6-2,0-10-15 4,0-14-4-3,0-10-5-2,0-11-4 3,0-9 0 0,0-11-1 0,0-9 0 0,0-5-15 0,0 0-71 0,15 0-37-3,-14 0-66 2,2 0-107 1</inkml:trace>
    </iact:actionData>
  </iact:action>
  <iact:action type="add" startTime="38338">
    <iact:property name="dataType"/>
    <iact:actionData xml:id="d32">
      <inkml:trace xmlns:inkml="http://www.w3.org/2003/InkML" xml:id="stk32" contextRef="#ctx0" brushRef="#br1">23652 12154 642 0,'0'0'272'5,"0"0"-126"4,0 0-62-4,0 0-56 3,0 0-20 1,0 0-7-1,37 149-1 0,-39-124-11-2,-2-23-94 2,0-2-302 0</inkml:trace>
    </iact:actionData>
  </iact:action>
  <iact:action type="add" startTime="38513">
    <iact:property name="dataType"/>
    <iact:actionData xml:id="d33">
      <inkml:trace xmlns:inkml="http://www.w3.org/2003/InkML" xml:id="stk33" contextRef="#ctx0" brushRef="#br1">23732 11802 100 0,'0'0'473'3,"0"0"-281"6,0 0-60-2,0 0-76 2,0 0-29-4,0 0-20 3,16-95-7 3,-16 95-37-3,0 0-176-1,0 0-155-2</inkml:trace>
    </iact:actionData>
  </iact:action>
  <iact:action type="add" startTime="38773">
    <iact:property name="dataType"/>
    <iact:actionData xml:id="d34">
      <inkml:trace xmlns:inkml="http://www.w3.org/2003/InkML" xml:id="stk34" contextRef="#ctx0" brushRef="#br1">23913 12377 397 0,'0'0'245'7,"0"0"-125"-2,0 0-37 3,0 0-41 1,0 0 38-2,0 0-1 0,47-91-2 2,-30 51 10-2,-1 8-5-1,0 2-23 2,-4 6-13 0,-4 4-6 0,2 3-31 0,1 3-2-2,-4 3-5 2,6 0-1 0,1 7-1 0,11 4 2-3,0 0 3 4,-2 0-5-2,1 0-4 2,0 13-56-3,-11 4-56 1,-6-4-62 1,-7-8-126-1,0-2-280 1</inkml:trace>
    </iact:actionData>
  </iact:action>
  <iact:action type="add" startTime="39076">
    <iact:property name="dataType"/>
    <iact:actionData xml:id="d35">
      <inkml:trace xmlns:inkml="http://www.w3.org/2003/InkML" xml:id="stk35" contextRef="#ctx0" brushRef="#br1">24282 12263 211 0,'0'0'287'0,"0"0"-33"0,0 0-68 0,0 0-44 1,0 0-48-1,0 0-40 0,179 34-28 4,-157-34-25 0,-3-2 0 6,-6-15-1 0,-9-9-1-2,-1-4-34-2,-3-4-38 0,0-3-18 4,-7 6 13-6,-16 9-12 4,5 7 59-1,2 15 31 2,0 0 0-5,-4 13 34 9,3 22 40-6,2 14-11 1,-1 3-23-3,5-1 1 3,11 0-8-1,0-8 20 2,0-5-14 1,8-9-14-5,13-7-6 4,6-12-11-5,5-10-8 5,3 0-16-3,-2 0-39 3,3-18-69-2,-31 1-90 3,2 5-424-5</inkml:trace>
    </iact:actionData>
  </iact:action>
  <iact:action type="add" startTime="39441">
    <iact:property name="dataType"/>
    <iact:actionData xml:id="d36">
      <inkml:trace xmlns:inkml="http://www.w3.org/2003/InkML" xml:id="stk36" contextRef="#ctx0" brushRef="#br1">24961 12137 402 0,'0'0'71'6,"0"0"-5"1,0 0 52 1,0 0-38 0,0 0 12-2,0 0-15 2,-117 126-8 0,100-83-3-3,2-4-3 4,3-2-14-1,12-7-11-1,0-1-15 0,0-1-15 1,0-6-4 0,0-5-3 0,12-2-1-2,13-15-6 2,8 0-41 0,2-18-11 0,-3-29-27 1,-25 18-99-3,-3 2-140 3</inkml:trace>
    </iact:actionData>
  </iact:action>
  <iact:action type="add" startTime="39748">
    <iact:property name="dataType"/>
    <iact:actionData xml:id="d37">
      <inkml:trace xmlns:inkml="http://www.w3.org/2003/InkML" xml:id="stk37" contextRef="#ctx0" brushRef="#br1">25158 11326 150 0,'0'0'385'7,"0"0"-276"-1,0 0-18 0,0 0 0 3,0 0-12-2,6 180 11 2,-6-103-3-1,-6 5-22-2,2-1-5 2,-5 1-23-1,1-1-11 0,-4 1-7 1,5-3-5 0,-3 0-3 0,0-13-6-2,1-9-5 2,0-12-1 0,6-22-8 0,0-16-28-3,3-7-42 4,0 0-114-1,0-22-256 0</inkml:trace>
    </iact:actionData>
  </iact:action>
  <iact:action type="add" startTime="40004">
    <iact:property name="dataType"/>
    <iact:actionData xml:id="d38">
      <inkml:trace xmlns:inkml="http://www.w3.org/2003/InkML" xml:id="stk38" contextRef="#ctx0" brushRef="#br1">25282 11864 360 0,'0'0'247'6,"0"0"-205"0,0 0 30 2,0 0 6 0,0 0-44-3,0 0 11 3,-177-19-31 0,129 25-14 1,5-4-4-3,9-2-36 2,7 0-88 0,27 0-83 0,0 0-37-2</inkml:trace>
    </iact:actionData>
  </iact:action>
  <iact:action type="add" startTime="40236">
    <iact:property name="dataType"/>
    <iact:actionData xml:id="d39">
      <inkml:trace xmlns:inkml="http://www.w3.org/2003/InkML" xml:id="stk39" contextRef="#ctx0" brushRef="#br1">25277 12106 624 0,'0'0'192'5,"0"0"-49"2,0 0-43 1,0 0-62 0,45 163-31 2,-45-126-6-4,0-5-1 3,0-10 0 0,0-12-66-3,-4-10-134-2,4 0-299 6</inkml:trace>
    </iact:actionData>
  </iact:action>
  <iact:action type="add" startTime="40409">
    <iact:property name="dataType"/>
    <iact:actionData xml:id="d40">
      <inkml:trace xmlns:inkml="http://www.w3.org/2003/InkML" xml:id="stk40" contextRef="#ctx0" brushRef="#br1">25432 11792 645 0,'0'0'99'4,"0"0"2"4,0 0-34-1,0 0-66 1,0 0-1 0,0 0-33 0,28-76 18-2,-41 76-62 2,9 2-111 1,4 7-23-3</inkml:trace>
    </iact:actionData>
  </iact:action>
  <iact:action type="add" startTime="40609">
    <iact:property name="dataType"/>
    <iact:actionData xml:id="d41">
      <inkml:trace xmlns:inkml="http://www.w3.org/2003/InkML" xml:id="stk41" contextRef="#ctx0" brushRef="#br1">25432 11792 419 0,'170'97'190'0,"-169"-97"-54"6,-1 0-35 4,0 0-73-3,0 20-4 0,-20 9 55 0,0 1 1 2,2 1-11-2,5-3-8-1,-2 4-17 3,9 2-27-2,6 1 7 3,0 14-16-5,0 1-7 5,8 4-1-4,20-10 0 2,-5-16 0-3,-5-19 0 4,-3-9-2-2,1-9-1 1,-3-44-7-1,-1-11 4 0,0-4 6 3,-8 13 0-4,-4 10-3 0,0 13-8 2,0 10-21 0,0 5-26 1,0 2-30-4,-16 7-48 4,9 8-60-2,2 0-151 2</inkml:trace>
    </iact:actionData>
  </iact:action>
  <iact:action type="add" startTime="40956">
    <iact:property name="dataType"/>
    <iact:actionData xml:id="d42">
      <inkml:trace xmlns:inkml="http://www.w3.org/2003/InkML" xml:id="stk42" contextRef="#ctx0" brushRef="#br1">25663 12300 397 0,'0'0'220'6,"0"0"-166"0,0 0 104 2,0 0-50 0,0 0-17 0,114-160-14-3,-93 138-12 3,2 5-13 1,-10 9-21-1,-3 4 2-2,-3 4 0 2,-1 0-5 0,1 0-12 0,-2 25-7-2,3 19-9 2,-8 8-6 1,0 10-6-2,0 4-11-2,0-9-24 5,0-11-2-2,0-21-28 0,0-15-54-3,0-10-105 3,0 0-225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21:30:36.006"/>
    </inkml:context>
    <inkml:brush xml:id="br0">
      <inkml:brushProperty name="width" value="0.05292" units="cm"/>
      <inkml:brushProperty name="height" value="0.05292" units="cm"/>
    </inkml:brush>
  </inkml:definitions>
  <iact:action type="add" startTime="8857">
    <iact:property name="dataType"/>
    <iact:actionData xml:id="d0">
      <inkml:trace xmlns:inkml="http://www.w3.org/2003/InkML" xml:id="stk0" contextRef="#ctx0" brushRef="#br0">18431 14447 521 0,'0'0'464'4,"0"0"-286"5,0 0-78-1,-133 233 31 0,5-39-32-2,-12 19-2 3,-1 11-29-2,8-20 5 1,14-18-17-2,13-12 1 6,5-17-23-8,8-14-10 5,6-17-14-3,9-16-6 2,11-26-4 0,22-30-2 4,17-29 0-9,28-22-22 7,0-3-41-6,28-33-119 4,31-35 7-2,-22 23-168 3</inkml:trace>
    </iact:actionData>
  </iact:action>
  <iact:action type="add" startTime="9880">
    <iact:property name="dataType"/>
    <iact:actionData xml:id="d1">
      <inkml:trace xmlns:inkml="http://www.w3.org/2003/InkML" xml:id="stk1" contextRef="#ctx0" brushRef="#br0">23448 14652 573 0,'0'0'283'2,"0"0"-172"6,0 0 8-1,0 0 3 2,0 0-1-3,0 0-19 2,-94 158-35 0,-11-17 40 1,-24 30-20-4,-11 18-13 4,-4 1-21 1,-4 0-10-5,11-6-33 2,6-10 0 2,8-19-9 3,11-29-2-8,23-30 1 2,20-40-21 0,30-30-31 3,36-26-51 0,6-10-28-3,45-32-71 1,12-7-51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2-11T21:32:28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29">
    <iact:property name="dataType"/>
    <iact:actionData xml:id="d0">
      <inkml:trace xmlns:inkml="http://www.w3.org/2003/InkML" xml:id="stk0" contextRef="#ctx0" brushRef="#br0">13027 8535 746 0,'0'0'245'4,"0"0"-90"3,0 0-36 1,0 0-20 0,0 0-34-2,0 0 6 2,0 0 14 0,0 0-7 0,0 0 7-2,9 0-43 2,17 0 6 0,-1 0-7 0,4 0 1-2,1 0-16 2,1 0 2 0,5 0-9 0,-6 0 0-2,4 0-4 3,6 0-1-2,1 0-9 1,2 0-5-2,1 0 0 4,5 0 0-2,-3-2 0 0,8 2 0-3,1-4 0 3,2-2 0 1,-1 3 0-2,-8 1 0-1,4-7 0 6,-4 6 0-3,4-2 0-1,2 2 0-6,-8 0 0 6,4 3 0-1,-3-3 0 0,-2 3 0 0,3-3 0 3,-3 0 0-2,-1-2 0-1,-4 2 0 0,-4-4 0-2,5 7 0 4,0-7 0-1,2 5 0-2,1 2 0 4,3-8 0-1,6 5 0 0,-1-3 0-8,-3-3 0 10,-5 0 0-1,-4 4 0-4,-4 0 0-2,5 2 0 6,-2-1 0-3,5 1 0 0,-1 1 0-1,3-1 0 2,5 3 0 0,-2-2 0 0,4 2 0-1,-1 0 0 0,-4 0 0 2,5 0 0-2,2 0 0 0,-2 0 0 0,-4 0 0 1,2 0 0 0,-8 0 0-2,-2 0 0 8,-5 0 0-10,0 0 0 4,2 0 0-3,-3 0 0 3,-3 0 0-2,1 0 0 4,-6 0 0-1,-2 0 0-5,-2 2 0 3,-1-2 0 2,-3 3 0-3,-2-3 0 3,6 0 0-1,-2 2 0 2,2-2 0-6,-3 0 0 4,3 0 0-2,-5 0 0 6,-5 0 0-8,0 0 0 2,-9 0 0 5,5 0 0-1,-8 0 0-7,-1 0 0 3,0 0 0 2,0 0 0 0,0 0 0-2,0 0 0 2,0 0 0 0,0 3 0 0,0-3-83-2,-4 4-47 2,-22-1-129 2,11-1-109-3,2 6-541-2</inkml:trace>
    </iact:actionData>
  </iact:action>
  <iact:action type="add" startTime="14134">
    <iact:property name="dataType"/>
    <iact:actionData xml:id="d1">
      <inkml:trace xmlns:inkml="http://www.w3.org/2003/InkML" xml:id="stk1" contextRef="#ctx0" brushRef="#br0">9066 18339 564 0,'0'0'338'6,"0"0"-158"2,0 0-61 0,0 0-39-2,0 0 2 2,0 0-6 0,0 0-9-1,0 0 14 0,4 34-9 1,6-34 3 0,5 3-17 0,12-3-14-2,5 0-4 2,9 0-3 0,4 0-5 0,3 0-7-2,-5 0-2 2,1 0-11 0,2 0 8 0,5 0-12 1,2 0 6-4,7 0-14 8,-2-3 0-9,1-11 0 3,5 1 0 2,-5-7 0-3,2 3 0 1,3-3 0 2,-5-2 0-1,-1 7 0-2,-4-2 0 0,-3 15 0 2,1-3 0 0,0 5 0 0,5 0 0-2,-2 0 0 5,-7 0 0-1,-3 0 0-5,-6 0 0 1,-2 0 0 0,0 0 0 2,-1 5 0 0,3-5 0 0,-1 0 0-2,-5 0 0 2,0 0 0 0,5 0 0-1,4 0 0 5,3 0 0-7,7 0 0 5,-4 0 0-8,6 0 0 7,-4 2 0-2,-3-2 0 1,-1 0 0-1,-1 2 0 0,-1 2 0 1,-5 2 0 4,-2-6 0-7,5 0 0 5,-1 0 0-5,0 0 0 0,4 0 0 3,-1 0 0 0,0 0 0-1,4 0 0 1,-3 5 0-2,-2-5 0 1,1 6 0 2,-2-6 0-1,0 6 0 0,-5-3 0-1,10 2 0 2,-4 0 0-2,-2 7 0 0,1-12 0-2,-10 3 0 4,1-3 0-1,-10 0 0-3,2 0 0 5,-9 0 0-2,-3 0 0 0,-3 0 0 2,0 0 0-6,-7 0 0 4,0 0 0-1,-3 0 0-1,0 0 0 3,2 0 0-1,0 0 0-1,7 0 0 3,-2 0 0-3,1 0 0-3,-3 0 0 9,0 2 0-7,-2-2 0 0,0 0 0 0,-3 0 0 2,0 0 0-3,0 0 0 4,0 0 0-2,0 0 0 1,0 0 0-2,0 0 0 3,0 0 0-2,0 0 0 1,0 0 0 2,0 0 0-4,0 0 0 2,-40 9-94 0,17-3-188-4,-9 4-135 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8EE4A-1DF8-4834-AC0F-1735873DEE3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282C3-74F1-4611-B07C-AA8AC761F9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13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016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788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3C9E-375D-4152-B188-E8602C834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E17E2-C42E-4A4D-9318-9783A5ACB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BEADE-4E71-4CA7-955C-EF6C4C08F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F214-0C65-4F5C-966A-A3FA657D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D0E1E-255D-4A3F-BBB6-15ED432A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393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6B4D-F57D-419B-8603-952FF864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9993B-DC58-4C5C-868C-CECF3AF26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CC0F-BA96-446A-B739-5C15517D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35BAD-1F78-4250-A7B3-86FF1954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7C12E-841F-4A49-9109-5015089B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25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25161-E90F-46D9-8F5E-A6531ED1D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FA47D-7DF9-4088-8921-B5332AF63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58127-CD3C-45DA-AB1F-FDDDD5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104A3-D72B-4D9A-8BC8-CB946810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C24A0-8C93-44A8-9E37-661ED176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220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6AE6-3517-49CD-9B13-EAA82B7D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B1776-4928-4166-9EEC-BDCC83797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DA2BC-B18C-4566-B517-5745BBC4F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76586-5A2A-4EBA-9B6F-A7F894A73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410F5-5CB6-4572-9102-1E8A659E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29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28B6A-7C95-4D93-AFFD-39BE7C49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4E000-E8EB-49C6-9153-5B4E18A42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63ABE-5FD6-4067-B36B-59D331B0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B0DBC-3352-497E-AC18-BCB6747B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E407A-1678-4240-B223-671176C0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54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35FE-DDD9-46A9-997D-111B9709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18B3-04C5-419A-BE8A-7C0BAE098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5F55C-64E1-49C8-B4F5-1E457A3F8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330EE-BC5F-4822-B100-2B425214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7BBF-570F-47B4-820E-87D41B9C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D6925-EC29-4D28-B552-21549CB5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78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3767-44CE-4E47-8542-EABC17480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3824D-9284-4262-9F09-53443D76C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EFB0B-3FB1-401E-A09E-809DC339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0BB01-DDB7-44BD-ABE2-A68F45381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EE8199-A001-4E11-937E-BCACB0113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3A18F-DDD3-4B5D-93B7-4A20E7E6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14BCE-EA20-4D6C-9831-BF3A8687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3F71C-8097-4785-BEB4-342E5CBB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5605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98AA-7ECD-4275-90BA-57A12E7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A73F4-D38F-4487-B065-52031DCC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40779-D87A-4809-ACA0-79C28305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CE62F-7382-4C1D-A859-80793B01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2396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739A9-B7A0-4D98-B8B2-326793D7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456AD-9CF0-4E78-B1FA-5E8A3EAA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9C489-A7CD-42C6-B940-BC5BEC28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2748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110B-680E-4F97-84F5-D2D22AB8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DB786-C318-446E-9A0B-CF9928651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8DBA1-3007-438F-BDB9-736AC1619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8B782-A44D-40CD-B1C6-2A0C5D96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B8E6C-B08E-42C6-8B50-0563FEE3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35CC9-1B10-45C3-B3E0-9EDD0C4B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19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3C05-ED41-4668-B143-B150AEB1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5125C3-869B-48DA-8E85-45102441F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BD872-A889-4747-86A5-DE9883BF1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EE715-7EBA-4B3C-974D-587185D3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2C0C0-DA85-4F21-8C93-FB49CF6A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7B345-167E-4142-BBF3-F1DB36D9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45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3AE1BA-8FCE-4332-A644-316B726C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1D5CF-9D0D-4612-8A7F-B715680B7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827B0-F40A-4CC6-ACAD-9B2D03739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8B06D-79E0-4CE6-9EC4-E08DB68595D3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1140-E297-4AD2-924B-7E3604BAC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A5A14-A59A-4EB3-8563-87DC5013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BA3D5-E29F-455F-8F9C-E8E5840468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78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hyperlink" Target="https://en.wikipedia.org/wiki/Gravitational_wav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11/relationships/inkAction" Target="../ink/inkAction3.xml"/><Relationship Id="rId5" Type="http://schemas.openxmlformats.org/officeDocument/2006/relationships/hyperlink" Target="https://www.ligo.org/science/GW-Inspiral.php" TargetMode="Externa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11/relationships/inkAction" Target="../ink/inkAction4.xml"/><Relationship Id="rId5" Type="http://schemas.openxmlformats.org/officeDocument/2006/relationships/hyperlink" Target="https://www.ligo.org/science/GW-Inspiral.php" TargetMode="Externa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ligo.org/science/GW-Inspiral.ph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hyperlink" Target="http://star-www.st-and.ac.uk/~hz4/gr/hendry_GRwaves.pdf" TargetMode="External"/><Relationship Id="rId7" Type="http://schemas.openxmlformats.org/officeDocument/2006/relationships/hyperlink" Target="https://www.tat.physik.uni-tuebingen.de/~kokkotas/Teaching/NS.BH.GW_files/GW_Physics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kIBdtbCszB0" TargetMode="External"/><Relationship Id="rId5" Type="http://schemas.openxmlformats.org/officeDocument/2006/relationships/hyperlink" Target="https://en.wikipedia.org/wiki/Linearized_gravity" TargetMode="External"/><Relationship Id="rId4" Type="http://schemas.openxmlformats.org/officeDocument/2006/relationships/hyperlink" Target="https://preposterousuniverse.com/wp-content/uploads/grnotes-six.pdf" TargetMode="Externa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G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1/relationships/inkAction" Target="../ink/inkAction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12.png"/><Relationship Id="rId5" Type="http://schemas.microsoft.com/office/2011/relationships/inkAction" Target="../ink/inkAction2.xml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340.png"/><Relationship Id="rId5" Type="http://schemas.microsoft.com/office/2011/relationships/inkAction" Target="../ink/inkAction6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210.png"/><Relationship Id="rId7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6.png"/><Relationship Id="rId5" Type="http://schemas.openxmlformats.org/officeDocument/2006/relationships/image" Target="../media/image351.png"/><Relationship Id="rId4" Type="http://schemas.openxmlformats.org/officeDocument/2006/relationships/image" Target="../media/image220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11/relationships/inkAction" Target="../ink/inkAction8.xm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11/relationships/inkAction" Target="../ink/inkAction9.xml"/><Relationship Id="rId3" Type="http://schemas.openxmlformats.org/officeDocument/2006/relationships/image" Target="../media/image260.png"/><Relationship Id="rId7" Type="http://schemas.openxmlformats.org/officeDocument/2006/relationships/image" Target="../media/image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8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microsoft.com/office/2011/relationships/inkAction" Target="../ink/inkAction10.xml"/><Relationship Id="rId5" Type="http://schemas.openxmlformats.org/officeDocument/2006/relationships/image" Target="../media/image350.png"/><Relationship Id="rId4" Type="http://schemas.openxmlformats.org/officeDocument/2006/relationships/image" Target="../media/image2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49.png"/><Relationship Id="rId5" Type="http://schemas.openxmlformats.org/officeDocument/2006/relationships/hyperlink" Target="https://en.wikipedia.org/wiki/Electromagnetic_radiation" TargetMode="Externa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11/relationships/inkAction" Target="../ink/inkAction11.xm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11.png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390.png"/><Relationship Id="rId11" Type="http://schemas.microsoft.com/office/2011/relationships/inkAction" Target="../ink/inkAction12.xml"/><Relationship Id="rId5" Type="http://schemas.openxmlformats.org/officeDocument/2006/relationships/image" Target="../media/image370.png"/><Relationship Id="rId10" Type="http://schemas.openxmlformats.org/officeDocument/2006/relationships/image" Target="../media/image440.png"/><Relationship Id="rId4" Type="http://schemas.openxmlformats.org/officeDocument/2006/relationships/image" Target="../media/image400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58.png"/><Relationship Id="rId4" Type="http://schemas.microsoft.com/office/2011/relationships/inkAction" Target="../ink/inkAction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21.png"/><Relationship Id="rId7" Type="http://schemas.microsoft.com/office/2011/relationships/inkAction" Target="../ink/inkAction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70.png"/><Relationship Id="rId5" Type="http://schemas.microsoft.com/office/2011/relationships/inkAction" Target="../ink/inkAction15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2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go.org/index.php" TargetMode="External"/><Relationship Id="rId2" Type="http://schemas.openxmlformats.org/officeDocument/2006/relationships/hyperlink" Target="https://www.ligo.org/science/faq.ph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hyperlink" Target="https://en.wikipedia.org/wiki/Electromagnetic_radiation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https://en.wikipedia.org/wiki/Antenna_(radio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D664331-9BBC-4756-BDE0-F8A4BEE8EB4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0E0968-CCEB-4AAA-A85F-71A89800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DA458B-3531-434C-80FA-D1E34A2B46BC}"/>
                </a:ext>
              </a:extLst>
            </p:cNvPr>
            <p:cNvSpPr/>
            <p:nvPr/>
          </p:nvSpPr>
          <p:spPr>
            <a:xfrm>
              <a:off x="0" y="1"/>
              <a:ext cx="12192000" cy="2351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8F704A2E-4D01-44E4-B619-57D0A1A1B205}"/>
              </a:ext>
            </a:extLst>
          </p:cNvPr>
          <p:cNvSpPr/>
          <p:nvPr/>
        </p:nvSpPr>
        <p:spPr>
          <a:xfrm rot="17459674" flipH="1">
            <a:off x="9313302" y="3634008"/>
            <a:ext cx="2063556" cy="2249105"/>
          </a:xfrm>
          <a:prstGeom prst="curved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1E57F-15F4-4993-A776-3F63429B9A41}"/>
              </a:ext>
            </a:extLst>
          </p:cNvPr>
          <p:cNvSpPr txBox="1"/>
          <p:nvPr/>
        </p:nvSpPr>
        <p:spPr>
          <a:xfrm>
            <a:off x="114393" y="-203200"/>
            <a:ext cx="98080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0" b="1" dirty="0"/>
              <a:t>Introduction to</a:t>
            </a:r>
          </a:p>
          <a:p>
            <a:r>
              <a:rPr lang="en-GB" sz="9000" b="1" dirty="0">
                <a:solidFill>
                  <a:srgbClr val="FF0000"/>
                </a:solidFill>
              </a:rPr>
              <a:t>Gravitational Waves</a:t>
            </a:r>
            <a:endParaRPr lang="en-CA" sz="9000" b="1" dirty="0"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B7C8DE-018C-4978-93D0-824BE3430F33}"/>
              </a:ext>
            </a:extLst>
          </p:cNvPr>
          <p:cNvGrpSpPr/>
          <p:nvPr/>
        </p:nvGrpSpPr>
        <p:grpSpPr>
          <a:xfrm>
            <a:off x="8713130" y="3185082"/>
            <a:ext cx="3618816" cy="1727382"/>
            <a:chOff x="5760380" y="3480448"/>
            <a:chExt cx="3618816" cy="17273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CD0BA0-6EAB-45EE-A412-92E832236438}"/>
                </a:ext>
              </a:extLst>
            </p:cNvPr>
            <p:cNvSpPr/>
            <p:nvPr/>
          </p:nvSpPr>
          <p:spPr>
            <a:xfrm rot="1041704">
              <a:off x="5760380" y="3480448"/>
              <a:ext cx="3618816" cy="1727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F12697-B373-46C0-9296-11CB48FF951E}"/>
                </a:ext>
              </a:extLst>
            </p:cNvPr>
            <p:cNvSpPr txBox="1"/>
            <p:nvPr/>
          </p:nvSpPr>
          <p:spPr>
            <a:xfrm rot="1137201">
              <a:off x="6224408" y="3573945"/>
              <a:ext cx="2843160" cy="1569660"/>
            </a:xfrm>
            <a:prstGeom prst="rect">
              <a:avLst/>
            </a:prstGeom>
            <a:noFill/>
            <a:effectLst>
              <a:softEdge rad="30480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GB" sz="9600" b="1" dirty="0">
                  <a:solidFill>
                    <a:srgbClr val="002060"/>
                  </a:solidFill>
                </a:rPr>
                <a:t>LIGO</a:t>
              </a:r>
              <a:endParaRPr lang="en-CA" sz="96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53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D4D5C-CC85-410B-A227-E08FC3E8F4BF}"/>
                  </a:ext>
                </a:extLst>
              </p:cNvPr>
              <p:cNvSpPr txBox="1"/>
              <p:nvPr/>
            </p:nvSpPr>
            <p:spPr>
              <a:xfrm>
                <a:off x="114300" y="114300"/>
                <a:ext cx="11071442" cy="6506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/>
                  <a:t>Gravitational waves:</a:t>
                </a:r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Caused by “wobble” in </a:t>
                </a:r>
                <a:br>
                  <a:rPr lang="en-GB" sz="6000" dirty="0"/>
                </a:br>
                <a:r>
                  <a:rPr lang="en-GB" sz="6000" dirty="0"/>
                  <a:t>mass-energy/momentum</a:t>
                </a:r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GB" sz="6000" dirty="0"/>
                  <a:t>Energy-momentum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6000" dirty="0"/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endParaRPr lang="en-CA" sz="2800" dirty="0"/>
              </a:p>
              <a:p>
                <a:pPr marL="1143000" indent="-1143000">
                  <a:buFont typeface="Arial" panose="020B0604020202020204" pitchFamily="34" charset="0"/>
                  <a:buChar char="•"/>
                </a:pPr>
                <a:r>
                  <a:rPr lang="en-CA" sz="6000" dirty="0"/>
                  <a:t>e.g. two masses </a:t>
                </a:r>
                <a:br>
                  <a:rPr lang="en-CA" sz="6000" dirty="0"/>
                </a:br>
                <a:r>
                  <a:rPr lang="en-CA" sz="6000" dirty="0"/>
                  <a:t>orbiting each other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ED4D5C-CC85-410B-A227-E08FC3E8F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114300"/>
                <a:ext cx="11071442" cy="6506781"/>
              </a:xfrm>
              <a:prstGeom prst="rect">
                <a:avLst/>
              </a:prstGeom>
              <a:blipFill>
                <a:blip r:embed="rId3"/>
                <a:stretch>
                  <a:fillRect l="-4185" t="-3655" b="-26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8E280DB-6186-482E-B9C7-8E0C63D54714}"/>
              </a:ext>
            </a:extLst>
          </p:cNvPr>
          <p:cNvGrpSpPr/>
          <p:nvPr/>
        </p:nvGrpSpPr>
        <p:grpSpPr>
          <a:xfrm>
            <a:off x="8026452" y="4115390"/>
            <a:ext cx="3448630" cy="2560139"/>
            <a:chOff x="8026452" y="4115390"/>
            <a:chExt cx="3448630" cy="2560139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07126844-A998-4455-AE0E-741F103740F5}"/>
                </a:ext>
              </a:extLst>
            </p:cNvPr>
            <p:cNvSpPr/>
            <p:nvPr/>
          </p:nvSpPr>
          <p:spPr>
            <a:xfrm rot="17193582">
              <a:off x="9060302" y="3753591"/>
              <a:ext cx="1380930" cy="3448630"/>
            </a:xfrm>
            <a:prstGeom prst="arc">
              <a:avLst>
                <a:gd name="adj1" fmla="val 15367540"/>
                <a:gd name="adj2" fmla="val 4102745"/>
              </a:avLst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099F4AC-1997-4450-A904-7AB341E6A893}"/>
                    </a:ext>
                  </a:extLst>
                </p:cNvPr>
                <p:cNvSpPr/>
                <p:nvPr/>
              </p:nvSpPr>
              <p:spPr>
                <a:xfrm>
                  <a:off x="8328466" y="4115390"/>
                  <a:ext cx="1061394" cy="1061394"/>
                </a:xfrm>
                <a:prstGeom prst="ellipse">
                  <a:avLst/>
                </a:prstGeom>
                <a:solidFill>
                  <a:srgbClr val="9C5BCD"/>
                </a:solidFill>
                <a:ln w="762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4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3099F4AC-1997-4450-A904-7AB341E6A8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8466" y="4115390"/>
                  <a:ext cx="1061394" cy="10613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762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c 8">
              <a:extLst>
                <a:ext uri="{FF2B5EF4-FFF2-40B4-BE49-F238E27FC236}">
                  <a16:creationId xmlns:a16="http://schemas.microsoft.com/office/drawing/2014/main" id="{4959BA55-EAB9-4FF2-81BB-EC57944DEAFF}"/>
                </a:ext>
              </a:extLst>
            </p:cNvPr>
            <p:cNvSpPr/>
            <p:nvPr/>
          </p:nvSpPr>
          <p:spPr>
            <a:xfrm rot="17193582">
              <a:off x="9060302" y="3753591"/>
              <a:ext cx="1380930" cy="3448630"/>
            </a:xfrm>
            <a:prstGeom prst="arc">
              <a:avLst>
                <a:gd name="adj1" fmla="val 4599717"/>
                <a:gd name="adj2" fmla="val 14649888"/>
              </a:avLst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C5927F6-B15E-4AD6-AD91-85ADE45BDD42}"/>
                    </a:ext>
                  </a:extLst>
                </p:cNvPr>
                <p:cNvSpPr/>
                <p:nvPr/>
              </p:nvSpPr>
              <p:spPr>
                <a:xfrm>
                  <a:off x="10136947" y="5614135"/>
                  <a:ext cx="1061394" cy="1061394"/>
                </a:xfrm>
                <a:prstGeom prst="ellipse">
                  <a:avLst/>
                </a:prstGeom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GB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sz="4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C5927F6-B15E-4AD6-AD91-85ADE45BDD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6947" y="5614135"/>
                  <a:ext cx="1061394" cy="10613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F686C6-3358-4E2B-8BCF-0095532FF5A6}"/>
                </a:ext>
              </a:extLst>
            </p:cNvPr>
            <p:cNvSpPr/>
            <p:nvPr/>
          </p:nvSpPr>
          <p:spPr>
            <a:xfrm>
              <a:off x="9712667" y="5339954"/>
              <a:ext cx="150652" cy="1506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0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8"/>
    </mc:Choice>
    <mc:Fallback xmlns="">
      <p:transition spd="slow" advTm="19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02654E4-F35B-4A6F-B87B-304C2E9A831D}"/>
              </a:ext>
            </a:extLst>
          </p:cNvPr>
          <p:cNvGrpSpPr/>
          <p:nvPr/>
        </p:nvGrpSpPr>
        <p:grpSpPr>
          <a:xfrm>
            <a:off x="8727129" y="182591"/>
            <a:ext cx="3150156" cy="3150156"/>
            <a:chOff x="553699" y="1739820"/>
            <a:chExt cx="3323116" cy="332311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D924701D-B82B-44D3-A561-740BA804C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1088" l="9990" r="89985">
                          <a14:foregroundMark x1="47206" y1="10052" x2="53066" y2="10052"/>
                          <a14:foregroundMark x1="39367" y1="88420" x2="46958" y2="91088"/>
                          <a14:foregroundMark x1="46958" y1="91088" x2="57097" y2="89767"/>
                          <a14:foregroundMark x1="57097" y1="89767" x2="59520" y2="882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232" y="2770893"/>
              <a:ext cx="1324508" cy="1264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2D70B0-D7F9-4EAF-AEDA-1FFAD8C3D607}"/>
                </a:ext>
              </a:extLst>
            </p:cNvPr>
            <p:cNvGrpSpPr/>
            <p:nvPr/>
          </p:nvGrpSpPr>
          <p:grpSpPr>
            <a:xfrm>
              <a:off x="553699" y="1739820"/>
              <a:ext cx="3323116" cy="3323116"/>
              <a:chOff x="5238886" y="3273234"/>
              <a:chExt cx="2809748" cy="280974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19A1D29-E46C-452D-B4F7-3E716B973BE9}"/>
                  </a:ext>
                </a:extLst>
              </p:cNvPr>
              <p:cNvSpPr/>
              <p:nvPr/>
            </p:nvSpPr>
            <p:spPr>
              <a:xfrm>
                <a:off x="5238886" y="3273234"/>
                <a:ext cx="2809748" cy="2809748"/>
              </a:xfrm>
              <a:prstGeom prst="ellipse">
                <a:avLst/>
              </a:prstGeom>
              <a:noFill/>
              <a:ln w="762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0116500-C758-49D6-8756-D1F9D5C293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6723" y="4535907"/>
                <a:ext cx="0" cy="284402"/>
              </a:xfrm>
              <a:prstGeom prst="straightConnector1">
                <a:avLst/>
              </a:prstGeom>
              <a:ln w="952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1733DC2-DD76-4E07-805A-A1D40812A5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3650" y="4535907"/>
                <a:ext cx="0" cy="284402"/>
              </a:xfrm>
              <a:prstGeom prst="straightConnector1">
                <a:avLst/>
              </a:prstGeom>
              <a:ln w="952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2" descr="World, Earth, Globe, Sphere, Planet, Earth Globe, Blue">
              <a:extLst>
                <a:ext uri="{FF2B5EF4-FFF2-40B4-BE49-F238E27FC236}">
                  <a16:creationId xmlns:a16="http://schemas.microsoft.com/office/drawing/2014/main" id="{71AA2290-71EC-49A3-AFD9-3E46288F2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5464" y="2288817"/>
              <a:ext cx="457120" cy="45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16D2DC5-C227-4B9C-8EAD-821654497920}"/>
              </a:ext>
            </a:extLst>
          </p:cNvPr>
          <p:cNvGrpSpPr/>
          <p:nvPr/>
        </p:nvGrpSpPr>
        <p:grpSpPr>
          <a:xfrm>
            <a:off x="8174269" y="4100920"/>
            <a:ext cx="3448630" cy="2560139"/>
            <a:chOff x="8174269" y="4100920"/>
            <a:chExt cx="3448630" cy="2560139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9DCD9D44-6474-4A69-8299-59A4A0FBCBA7}"/>
                </a:ext>
              </a:extLst>
            </p:cNvPr>
            <p:cNvSpPr/>
            <p:nvPr/>
          </p:nvSpPr>
          <p:spPr>
            <a:xfrm rot="17193582">
              <a:off x="9208119" y="3739121"/>
              <a:ext cx="1380930" cy="3448630"/>
            </a:xfrm>
            <a:prstGeom prst="arc">
              <a:avLst>
                <a:gd name="adj1" fmla="val 15367540"/>
                <a:gd name="adj2" fmla="val 4102745"/>
              </a:avLst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C3F5155-C2CE-412C-BB4F-C78E034B80E0}"/>
                </a:ext>
              </a:extLst>
            </p:cNvPr>
            <p:cNvSpPr/>
            <p:nvPr/>
          </p:nvSpPr>
          <p:spPr>
            <a:xfrm>
              <a:off x="8476283" y="4100920"/>
              <a:ext cx="1061394" cy="10613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1BE4F94C-D344-4998-943A-B514BF2505B5}"/>
                </a:ext>
              </a:extLst>
            </p:cNvPr>
            <p:cNvSpPr/>
            <p:nvPr/>
          </p:nvSpPr>
          <p:spPr>
            <a:xfrm rot="17193582">
              <a:off x="9208119" y="3739121"/>
              <a:ext cx="1380930" cy="3448630"/>
            </a:xfrm>
            <a:prstGeom prst="arc">
              <a:avLst>
                <a:gd name="adj1" fmla="val 4599717"/>
                <a:gd name="adj2" fmla="val 14649888"/>
              </a:avLst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3EA3C9-B895-4DCF-A368-E271698E577A}"/>
                </a:ext>
              </a:extLst>
            </p:cNvPr>
            <p:cNvSpPr/>
            <p:nvPr/>
          </p:nvSpPr>
          <p:spPr>
            <a:xfrm>
              <a:off x="10284764" y="5599665"/>
              <a:ext cx="1061394" cy="10613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85A219-5DCC-44CA-A900-8DB9158299C8}"/>
                </a:ext>
              </a:extLst>
            </p:cNvPr>
            <p:cNvSpPr/>
            <p:nvPr/>
          </p:nvSpPr>
          <p:spPr>
            <a:xfrm>
              <a:off x="9912950" y="5377950"/>
              <a:ext cx="45720" cy="4572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03FBA52-2D1F-45C6-B6BA-477B91FF1F9C}"/>
              </a:ext>
            </a:extLst>
          </p:cNvPr>
          <p:cNvSpPr txBox="1"/>
          <p:nvPr/>
        </p:nvSpPr>
        <p:spPr>
          <a:xfrm>
            <a:off x="114301" y="114300"/>
            <a:ext cx="81298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Sun-Earth system: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Produces gravitational waves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Extremely, extremely weak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Basically not detectable</a:t>
            </a:r>
            <a:endParaRPr lang="en-CA" sz="4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2144FC-A29C-4EA5-A1E1-A013DB7F5CFC}"/>
              </a:ext>
            </a:extLst>
          </p:cNvPr>
          <p:cNvSpPr txBox="1"/>
          <p:nvPr/>
        </p:nvSpPr>
        <p:spPr>
          <a:xfrm>
            <a:off x="114301" y="3546487"/>
            <a:ext cx="81298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Binary compact system: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White dwarfs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Neutron stars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800" dirty="0"/>
              <a:t>Black Holes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147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58"/>
    </mc:Choice>
    <mc:Fallback xmlns="">
      <p:transition spd="slow" advTm="35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  <p:bldP spid="4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7A68EA1-3018-4433-BDF7-C9315D4964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77" y="1576526"/>
            <a:ext cx="8062450" cy="503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E4DA7-51A0-4406-AB70-B28D845BD031}"/>
              </a:ext>
            </a:extLst>
          </p:cNvPr>
          <p:cNvSpPr txBox="1"/>
          <p:nvPr/>
        </p:nvSpPr>
        <p:spPr>
          <a:xfrm>
            <a:off x="457559" y="7338833"/>
            <a:ext cx="11203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Animation of two massive objects orbiting each other, creating gravitational waves.</a:t>
            </a:r>
            <a:endParaRPr lang="en-CA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CE621-00A5-480A-9A5F-648D55A8635C}"/>
              </a:ext>
            </a:extLst>
          </p:cNvPr>
          <p:cNvSpPr txBox="1"/>
          <p:nvPr/>
        </p:nvSpPr>
        <p:spPr>
          <a:xfrm>
            <a:off x="8421327" y="3023076"/>
            <a:ext cx="377067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300" dirty="0"/>
              <a:t>Image source: NASA</a:t>
            </a:r>
            <a:br>
              <a:rPr lang="en-GB" sz="3200" dirty="0"/>
            </a:br>
            <a:r>
              <a:rPr lang="en-GB" sz="2700" dirty="0">
                <a:hlinkClick r:id="rId4"/>
              </a:rPr>
              <a:t>https://en.wikipedia.org/wiki/Gravitational_wave</a:t>
            </a:r>
            <a:endParaRPr lang="en-CA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30E01-75FB-43F8-8570-349FCDC45515}"/>
              </a:ext>
            </a:extLst>
          </p:cNvPr>
          <p:cNvSpPr txBox="1"/>
          <p:nvPr/>
        </p:nvSpPr>
        <p:spPr>
          <a:xfrm>
            <a:off x="0" y="129976"/>
            <a:ext cx="11203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Example: two black holes orbiting each other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/>
              <a:t>creates gravitational waves/radiation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748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60"/>
    </mc:Choice>
    <mc:Fallback xmlns="">
      <p:transition spd="slow" advTm="17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CA87666-6547-4ABB-B777-CC3274B8B9B3}"/>
              </a:ext>
            </a:extLst>
          </p:cNvPr>
          <p:cNvSpPr/>
          <p:nvPr/>
        </p:nvSpPr>
        <p:spPr>
          <a:xfrm>
            <a:off x="2343150" y="1601758"/>
            <a:ext cx="882652" cy="8826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D127DA-7C91-4BFA-B397-0D79DF169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53" b="98188" l="5402" r="90276">
                        <a14:foregroundMark x1="6002" y1="48600" x2="8043" y2="37397"/>
                        <a14:foregroundMark x1="8043" y1="37397" x2="8043" y2="37397"/>
                        <a14:foregroundMark x1="15726" y1="95717" x2="16927" y2="98188"/>
                        <a14:foregroundMark x1="41537" y1="3624" x2="45978" y2="3624"/>
                        <a14:foregroundMark x1="90276" y1="28007" x2="90516" y2="29819"/>
                        <a14:foregroundMark x1="82953" y1="1812" x2="82953" y2="1812"/>
                        <a14:foregroundMark x1="82953" y1="1812" x2="82593" y2="1153"/>
                        <a14:foregroundMark x1="82593" y1="1153" x2="82593" y2="1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218" y="1441450"/>
            <a:ext cx="9835563" cy="3092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76C9BA-42AC-4D55-BFCE-2EF4552BD4A5}"/>
              </a:ext>
            </a:extLst>
          </p:cNvPr>
          <p:cNvSpPr txBox="1"/>
          <p:nvPr/>
        </p:nvSpPr>
        <p:spPr>
          <a:xfrm>
            <a:off x="33961" y="38623"/>
            <a:ext cx="10137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Gravitational Radiation And Orbit Decay</a:t>
            </a:r>
            <a:endParaRPr lang="en-CA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D737C5-4D89-44A7-887E-3606499472BB}"/>
              </a:ext>
            </a:extLst>
          </p:cNvPr>
          <p:cNvSpPr/>
          <p:nvPr/>
        </p:nvSpPr>
        <p:spPr>
          <a:xfrm>
            <a:off x="9148553" y="2987674"/>
            <a:ext cx="882652" cy="8826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253BFF-0223-4E87-AB3E-8A83C383E0B0}"/>
              </a:ext>
            </a:extLst>
          </p:cNvPr>
          <p:cNvSpPr/>
          <p:nvPr/>
        </p:nvSpPr>
        <p:spPr>
          <a:xfrm>
            <a:off x="3128263" y="869620"/>
            <a:ext cx="5837938" cy="4263212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B9FFF5F-3403-412C-9F24-0414400EF7C9}"/>
              </a:ext>
            </a:extLst>
          </p:cNvPr>
          <p:cNvSpPr/>
          <p:nvPr/>
        </p:nvSpPr>
        <p:spPr>
          <a:xfrm rot="14818582">
            <a:off x="8461977" y="3649701"/>
            <a:ext cx="389744" cy="49712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E04C5C3-7CB5-4BEB-A93D-A1E335ED3DD2}"/>
              </a:ext>
            </a:extLst>
          </p:cNvPr>
          <p:cNvSpPr/>
          <p:nvPr/>
        </p:nvSpPr>
        <p:spPr>
          <a:xfrm rot="4643465">
            <a:off x="3604944" y="1464753"/>
            <a:ext cx="389744" cy="49712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7E51FA6-32A9-40D4-9C97-A1040B994B11}"/>
              </a:ext>
            </a:extLst>
          </p:cNvPr>
          <p:cNvSpPr/>
          <p:nvPr/>
        </p:nvSpPr>
        <p:spPr>
          <a:xfrm flipH="1">
            <a:off x="1530298" y="1315114"/>
            <a:ext cx="8259606" cy="3320386"/>
          </a:xfrm>
          <a:prstGeom prst="arc">
            <a:avLst>
              <a:gd name="adj1" fmla="val 20809917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DF6E9358-E250-41B4-9317-D8F8CCA61BB1}"/>
              </a:ext>
            </a:extLst>
          </p:cNvPr>
          <p:cNvSpPr/>
          <p:nvPr/>
        </p:nvSpPr>
        <p:spPr>
          <a:xfrm rot="10800000" flipH="1">
            <a:off x="2160795" y="860693"/>
            <a:ext cx="8259606" cy="3320386"/>
          </a:xfrm>
          <a:prstGeom prst="arc">
            <a:avLst>
              <a:gd name="adj1" fmla="val 21095370"/>
              <a:gd name="adj2" fmla="val 44934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07C411-E5CE-489A-B974-8FEF55310F1E}"/>
              </a:ext>
            </a:extLst>
          </p:cNvPr>
          <p:cNvGrpSpPr/>
          <p:nvPr/>
        </p:nvGrpSpPr>
        <p:grpSpPr>
          <a:xfrm>
            <a:off x="4538321" y="4709927"/>
            <a:ext cx="5482363" cy="1323439"/>
            <a:chOff x="4538321" y="4709927"/>
            <a:chExt cx="5482363" cy="132343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728F-D93D-4457-AF33-AB1BF88A228B}"/>
                </a:ext>
              </a:extLst>
            </p:cNvPr>
            <p:cNvSpPr txBox="1"/>
            <p:nvPr/>
          </p:nvSpPr>
          <p:spPr>
            <a:xfrm>
              <a:off x="4538321" y="4709927"/>
              <a:ext cx="484575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00B050"/>
                  </a:solidFill>
                </a:rPr>
                <a:t>Gravitational radiation</a:t>
              </a:r>
              <a:br>
                <a:rPr lang="en-GB" sz="4000" dirty="0">
                  <a:solidFill>
                    <a:srgbClr val="00B050"/>
                  </a:solidFill>
                </a:rPr>
              </a:br>
              <a:r>
                <a:rPr lang="en-GB" sz="4000" dirty="0">
                  <a:solidFill>
                    <a:srgbClr val="00B050"/>
                  </a:solidFill>
                </a:rPr>
                <a:t>(energy loss)</a:t>
              </a:r>
              <a:endParaRPr lang="en-CA" sz="4000" dirty="0">
                <a:solidFill>
                  <a:srgbClr val="00B050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B2A9FDD-70CE-44EF-8DC5-A802FECE43F5}"/>
                </a:ext>
              </a:extLst>
            </p:cNvPr>
            <p:cNvGrpSpPr/>
            <p:nvPr/>
          </p:nvGrpSpPr>
          <p:grpSpPr>
            <a:xfrm rot="20307390">
              <a:off x="9577734" y="4715442"/>
              <a:ext cx="442950" cy="1011862"/>
              <a:chOff x="3194420" y="3423065"/>
              <a:chExt cx="442950" cy="1011862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27F10B3-56E3-4D73-9CC0-F133B36CC796}"/>
                  </a:ext>
                </a:extLst>
              </p:cNvPr>
              <p:cNvSpPr/>
              <p:nvPr/>
            </p:nvSpPr>
            <p:spPr>
              <a:xfrm>
                <a:off x="3194420" y="3423065"/>
                <a:ext cx="442950" cy="830996"/>
              </a:xfrm>
              <a:custGeom>
                <a:avLst/>
                <a:gdLst>
                  <a:gd name="connsiteX0" fmla="*/ 406981 w 1322959"/>
                  <a:gd name="connsiteY0" fmla="*/ 0 h 2517979"/>
                  <a:gd name="connsiteX1" fmla="*/ 102181 w 1322959"/>
                  <a:gd name="connsiteY1" fmla="*/ 435428 h 2517979"/>
                  <a:gd name="connsiteX2" fmla="*/ 885952 w 1322959"/>
                  <a:gd name="connsiteY2" fmla="*/ 551542 h 2517979"/>
                  <a:gd name="connsiteX3" fmla="*/ 581 w 1322959"/>
                  <a:gd name="connsiteY3" fmla="*/ 1088571 h 2517979"/>
                  <a:gd name="connsiteX4" fmla="*/ 1045610 w 1322959"/>
                  <a:gd name="connsiteY4" fmla="*/ 1088571 h 2517979"/>
                  <a:gd name="connsiteX5" fmla="*/ 276352 w 1322959"/>
                  <a:gd name="connsiteY5" fmla="*/ 1611085 h 2517979"/>
                  <a:gd name="connsiteX6" fmla="*/ 1306867 w 1322959"/>
                  <a:gd name="connsiteY6" fmla="*/ 1698171 h 2517979"/>
                  <a:gd name="connsiteX7" fmla="*/ 914981 w 1322959"/>
                  <a:gd name="connsiteY7" fmla="*/ 2061028 h 2517979"/>
                  <a:gd name="connsiteX8" fmla="*/ 1045610 w 1322959"/>
                  <a:gd name="connsiteY8" fmla="*/ 2481942 h 2517979"/>
                  <a:gd name="connsiteX9" fmla="*/ 1089152 w 1322959"/>
                  <a:gd name="connsiteY9" fmla="*/ 2467428 h 2517979"/>
                  <a:gd name="connsiteX0" fmla="*/ 406981 w 1322959"/>
                  <a:gd name="connsiteY0" fmla="*/ 0 h 2481942"/>
                  <a:gd name="connsiteX1" fmla="*/ 102181 w 1322959"/>
                  <a:gd name="connsiteY1" fmla="*/ 435428 h 2481942"/>
                  <a:gd name="connsiteX2" fmla="*/ 885952 w 1322959"/>
                  <a:gd name="connsiteY2" fmla="*/ 551542 h 2481942"/>
                  <a:gd name="connsiteX3" fmla="*/ 581 w 1322959"/>
                  <a:gd name="connsiteY3" fmla="*/ 1088571 h 2481942"/>
                  <a:gd name="connsiteX4" fmla="*/ 1045610 w 1322959"/>
                  <a:gd name="connsiteY4" fmla="*/ 1088571 h 2481942"/>
                  <a:gd name="connsiteX5" fmla="*/ 276352 w 1322959"/>
                  <a:gd name="connsiteY5" fmla="*/ 1611085 h 2481942"/>
                  <a:gd name="connsiteX6" fmla="*/ 1306867 w 1322959"/>
                  <a:gd name="connsiteY6" fmla="*/ 1698171 h 2481942"/>
                  <a:gd name="connsiteX7" fmla="*/ 914981 w 1322959"/>
                  <a:gd name="connsiteY7" fmla="*/ 2061028 h 2481942"/>
                  <a:gd name="connsiteX8" fmla="*/ 1045610 w 1322959"/>
                  <a:gd name="connsiteY8" fmla="*/ 2481942 h 2481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2959" h="2481942">
                    <a:moveTo>
                      <a:pt x="406981" y="0"/>
                    </a:moveTo>
                    <a:cubicBezTo>
                      <a:pt x="214666" y="171752"/>
                      <a:pt x="22352" y="343504"/>
                      <a:pt x="102181" y="435428"/>
                    </a:cubicBezTo>
                    <a:cubicBezTo>
                      <a:pt x="182010" y="527352"/>
                      <a:pt x="902885" y="442685"/>
                      <a:pt x="885952" y="551542"/>
                    </a:cubicBezTo>
                    <a:cubicBezTo>
                      <a:pt x="869019" y="660399"/>
                      <a:pt x="-26029" y="999066"/>
                      <a:pt x="581" y="1088571"/>
                    </a:cubicBezTo>
                    <a:cubicBezTo>
                      <a:pt x="27191" y="1178076"/>
                      <a:pt x="999648" y="1001486"/>
                      <a:pt x="1045610" y="1088571"/>
                    </a:cubicBezTo>
                    <a:cubicBezTo>
                      <a:pt x="1091572" y="1175656"/>
                      <a:pt x="232809" y="1509485"/>
                      <a:pt x="276352" y="1611085"/>
                    </a:cubicBezTo>
                    <a:cubicBezTo>
                      <a:pt x="319895" y="1712685"/>
                      <a:pt x="1200429" y="1623180"/>
                      <a:pt x="1306867" y="1698171"/>
                    </a:cubicBezTo>
                    <a:cubicBezTo>
                      <a:pt x="1413305" y="1773162"/>
                      <a:pt x="958524" y="1930400"/>
                      <a:pt x="914981" y="2061028"/>
                    </a:cubicBezTo>
                    <a:cubicBezTo>
                      <a:pt x="871438" y="2191656"/>
                      <a:pt x="1016582" y="2414209"/>
                      <a:pt x="1045610" y="2481942"/>
                    </a:cubicBezTo>
                  </a:path>
                </a:pathLst>
              </a:custGeom>
              <a:noFill/>
              <a:ln w="762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A03C239-BAAE-4574-B267-CBF69B1EDA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4422" y="4138532"/>
                <a:ext cx="109147" cy="296395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744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3"/>
    </mc:Choice>
    <mc:Fallback xmlns="">
      <p:transition spd="slow" advTm="4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CA87666-6547-4ABB-B777-CC3274B8B9B3}"/>
              </a:ext>
            </a:extLst>
          </p:cNvPr>
          <p:cNvSpPr/>
          <p:nvPr/>
        </p:nvSpPr>
        <p:spPr>
          <a:xfrm>
            <a:off x="7219951" y="1601758"/>
            <a:ext cx="882652" cy="8826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D127DA-7C91-4BFA-B397-0D79DF169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53" b="98188" l="5402" r="90276">
                        <a14:foregroundMark x1="6002" y1="48600" x2="8043" y2="37397"/>
                        <a14:foregroundMark x1="8043" y1="37397" x2="8043" y2="37397"/>
                        <a14:foregroundMark x1="15726" y1="95717" x2="16927" y2="98188"/>
                        <a14:foregroundMark x1="41537" y1="3624" x2="45978" y2="3624"/>
                        <a14:foregroundMark x1="90276" y1="28007" x2="90516" y2="29819"/>
                        <a14:foregroundMark x1="82953" y1="1812" x2="82953" y2="1812"/>
                        <a14:foregroundMark x1="82953" y1="1812" x2="82593" y2="1153"/>
                        <a14:foregroundMark x1="82593" y1="1153" x2="82593" y2="1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218" y="1441450"/>
            <a:ext cx="9835563" cy="3092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76C9BA-42AC-4D55-BFCE-2EF4552BD4A5}"/>
              </a:ext>
            </a:extLst>
          </p:cNvPr>
          <p:cNvSpPr txBox="1"/>
          <p:nvPr/>
        </p:nvSpPr>
        <p:spPr>
          <a:xfrm>
            <a:off x="33961" y="38623"/>
            <a:ext cx="10137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Gravitational Radiation And Orbit Decay</a:t>
            </a:r>
            <a:endParaRPr lang="en-CA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D737C5-4D89-44A7-887E-3606499472BB}"/>
              </a:ext>
            </a:extLst>
          </p:cNvPr>
          <p:cNvSpPr/>
          <p:nvPr/>
        </p:nvSpPr>
        <p:spPr>
          <a:xfrm>
            <a:off x="3342838" y="2987674"/>
            <a:ext cx="882652" cy="8826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253BFF-0223-4E87-AB3E-8A83C383E0B0}"/>
              </a:ext>
            </a:extLst>
          </p:cNvPr>
          <p:cNvSpPr/>
          <p:nvPr/>
        </p:nvSpPr>
        <p:spPr>
          <a:xfrm>
            <a:off x="4225490" y="2011726"/>
            <a:ext cx="3354770" cy="1858600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58D0B8-40AD-4CBF-9A06-5F90FB41C14F}"/>
              </a:ext>
            </a:extLst>
          </p:cNvPr>
          <p:cNvSpPr/>
          <p:nvPr/>
        </p:nvSpPr>
        <p:spPr>
          <a:xfrm rot="3136113">
            <a:off x="7311342" y="3029360"/>
            <a:ext cx="835452" cy="1111340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DDBFBD-7D07-4B7A-A029-17768BD26AD8}"/>
              </a:ext>
            </a:extLst>
          </p:cNvPr>
          <p:cNvSpPr/>
          <p:nvPr/>
        </p:nvSpPr>
        <p:spPr>
          <a:xfrm rot="4001736">
            <a:off x="4138097" y="1391578"/>
            <a:ext cx="654314" cy="1320844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B9FFF5F-3403-412C-9F24-0414400EF7C9}"/>
              </a:ext>
            </a:extLst>
          </p:cNvPr>
          <p:cNvSpPr/>
          <p:nvPr/>
        </p:nvSpPr>
        <p:spPr>
          <a:xfrm rot="3866432">
            <a:off x="4045858" y="2200572"/>
            <a:ext cx="389744" cy="49712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E04C5C3-7CB5-4BEB-A93D-A1E335ED3DD2}"/>
              </a:ext>
            </a:extLst>
          </p:cNvPr>
          <p:cNvSpPr/>
          <p:nvPr/>
        </p:nvSpPr>
        <p:spPr>
          <a:xfrm rot="14134480">
            <a:off x="7646560" y="2928804"/>
            <a:ext cx="389744" cy="49712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53390C6-949E-4C6A-BC0E-6BB84A0FDBE0}"/>
              </a:ext>
            </a:extLst>
          </p:cNvPr>
          <p:cNvSpPr/>
          <p:nvPr/>
        </p:nvSpPr>
        <p:spPr>
          <a:xfrm flipH="1">
            <a:off x="1530298" y="1315114"/>
            <a:ext cx="7192788" cy="3320386"/>
          </a:xfrm>
          <a:prstGeom prst="arc">
            <a:avLst>
              <a:gd name="adj1" fmla="val 12792153"/>
              <a:gd name="adj2" fmla="val 1550140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468C128-9D36-42F6-B407-54B354B0B65E}"/>
              </a:ext>
            </a:extLst>
          </p:cNvPr>
          <p:cNvSpPr/>
          <p:nvPr/>
        </p:nvSpPr>
        <p:spPr>
          <a:xfrm rot="10800000" flipH="1">
            <a:off x="3017140" y="1165494"/>
            <a:ext cx="8259606" cy="3320386"/>
          </a:xfrm>
          <a:prstGeom prst="arc">
            <a:avLst>
              <a:gd name="adj1" fmla="val 12032440"/>
              <a:gd name="adj2" fmla="val 1414049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5CD7652C-BB3D-4B02-802B-9B815C739621}"/>
              </a:ext>
            </a:extLst>
          </p:cNvPr>
          <p:cNvSpPr/>
          <p:nvPr/>
        </p:nvSpPr>
        <p:spPr>
          <a:xfrm flipH="1">
            <a:off x="1661781" y="1145577"/>
            <a:ext cx="7192788" cy="3320386"/>
          </a:xfrm>
          <a:prstGeom prst="arc">
            <a:avLst>
              <a:gd name="adj1" fmla="val 12792153"/>
              <a:gd name="adj2" fmla="val 138542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EE51D42-6005-49CE-9A45-A82EF37E6275}"/>
              </a:ext>
            </a:extLst>
          </p:cNvPr>
          <p:cNvSpPr/>
          <p:nvPr/>
        </p:nvSpPr>
        <p:spPr>
          <a:xfrm rot="10800000" flipH="1">
            <a:off x="2819917" y="1268059"/>
            <a:ext cx="8259606" cy="3320386"/>
          </a:xfrm>
          <a:prstGeom prst="arc">
            <a:avLst>
              <a:gd name="adj1" fmla="val 12032440"/>
              <a:gd name="adj2" fmla="val 1285785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5A6BB1-9098-42AA-ABD1-A423978ED3DB}"/>
                  </a:ext>
                </a:extLst>
              </p:cNvPr>
              <p:cNvSpPr txBox="1"/>
              <p:nvPr/>
            </p:nvSpPr>
            <p:spPr>
              <a:xfrm>
                <a:off x="426559" y="4927593"/>
                <a:ext cx="259058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>
                    <a:solidFill>
                      <a:srgbClr val="00B0F0"/>
                    </a:solidFill>
                  </a:rPr>
                  <a:t>Velocity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en-CA" sz="4800" dirty="0">
                  <a:solidFill>
                    <a:srgbClr val="00B0F0"/>
                  </a:solidFill>
                </a:endParaRPr>
              </a:p>
              <a:p>
                <a:r>
                  <a:rPr lang="en-GB" sz="4800" dirty="0">
                    <a:solidFill>
                      <a:srgbClr val="FF0000"/>
                    </a:solidFill>
                  </a:rPr>
                  <a:t>Velocity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5A6BB1-9098-42AA-ABD1-A423978ED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59" y="4927593"/>
                <a:ext cx="2590581" cy="1569660"/>
              </a:xfrm>
              <a:prstGeom prst="rect">
                <a:avLst/>
              </a:prstGeom>
              <a:blipFill>
                <a:blip r:embed="rId5"/>
                <a:stretch>
                  <a:fillRect l="-10824" t="-8527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DDC09C3-BFFC-472D-ABCB-08500884F5DF}"/>
              </a:ext>
            </a:extLst>
          </p:cNvPr>
          <p:cNvGrpSpPr/>
          <p:nvPr/>
        </p:nvGrpSpPr>
        <p:grpSpPr>
          <a:xfrm>
            <a:off x="4538321" y="3995098"/>
            <a:ext cx="5967045" cy="2038268"/>
            <a:chOff x="4538321" y="3995098"/>
            <a:chExt cx="5967045" cy="203826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E669E96-935D-4E0D-A751-48F2A3646EF7}"/>
                </a:ext>
              </a:extLst>
            </p:cNvPr>
            <p:cNvSpPr/>
            <p:nvPr/>
          </p:nvSpPr>
          <p:spPr>
            <a:xfrm rot="20011326">
              <a:off x="9511262" y="3995098"/>
              <a:ext cx="994104" cy="1864990"/>
            </a:xfrm>
            <a:custGeom>
              <a:avLst/>
              <a:gdLst>
                <a:gd name="connsiteX0" fmla="*/ 406981 w 1322959"/>
                <a:gd name="connsiteY0" fmla="*/ 0 h 2517979"/>
                <a:gd name="connsiteX1" fmla="*/ 102181 w 1322959"/>
                <a:gd name="connsiteY1" fmla="*/ 435428 h 2517979"/>
                <a:gd name="connsiteX2" fmla="*/ 885952 w 1322959"/>
                <a:gd name="connsiteY2" fmla="*/ 551542 h 2517979"/>
                <a:gd name="connsiteX3" fmla="*/ 581 w 1322959"/>
                <a:gd name="connsiteY3" fmla="*/ 1088571 h 2517979"/>
                <a:gd name="connsiteX4" fmla="*/ 1045610 w 1322959"/>
                <a:gd name="connsiteY4" fmla="*/ 1088571 h 2517979"/>
                <a:gd name="connsiteX5" fmla="*/ 276352 w 1322959"/>
                <a:gd name="connsiteY5" fmla="*/ 1611085 h 2517979"/>
                <a:gd name="connsiteX6" fmla="*/ 1306867 w 1322959"/>
                <a:gd name="connsiteY6" fmla="*/ 1698171 h 2517979"/>
                <a:gd name="connsiteX7" fmla="*/ 914981 w 1322959"/>
                <a:gd name="connsiteY7" fmla="*/ 2061028 h 2517979"/>
                <a:gd name="connsiteX8" fmla="*/ 1045610 w 1322959"/>
                <a:gd name="connsiteY8" fmla="*/ 2481942 h 2517979"/>
                <a:gd name="connsiteX9" fmla="*/ 1089152 w 1322959"/>
                <a:gd name="connsiteY9" fmla="*/ 2467428 h 2517979"/>
                <a:gd name="connsiteX0" fmla="*/ 406981 w 1322959"/>
                <a:gd name="connsiteY0" fmla="*/ 0 h 2481942"/>
                <a:gd name="connsiteX1" fmla="*/ 102181 w 1322959"/>
                <a:gd name="connsiteY1" fmla="*/ 435428 h 2481942"/>
                <a:gd name="connsiteX2" fmla="*/ 885952 w 1322959"/>
                <a:gd name="connsiteY2" fmla="*/ 551542 h 2481942"/>
                <a:gd name="connsiteX3" fmla="*/ 581 w 1322959"/>
                <a:gd name="connsiteY3" fmla="*/ 1088571 h 2481942"/>
                <a:gd name="connsiteX4" fmla="*/ 1045610 w 1322959"/>
                <a:gd name="connsiteY4" fmla="*/ 1088571 h 2481942"/>
                <a:gd name="connsiteX5" fmla="*/ 276352 w 1322959"/>
                <a:gd name="connsiteY5" fmla="*/ 1611085 h 2481942"/>
                <a:gd name="connsiteX6" fmla="*/ 1306867 w 1322959"/>
                <a:gd name="connsiteY6" fmla="*/ 1698171 h 2481942"/>
                <a:gd name="connsiteX7" fmla="*/ 914981 w 1322959"/>
                <a:gd name="connsiteY7" fmla="*/ 2061028 h 2481942"/>
                <a:gd name="connsiteX8" fmla="*/ 1045610 w 1322959"/>
                <a:gd name="connsiteY8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959" h="2481942">
                  <a:moveTo>
                    <a:pt x="406981" y="0"/>
                  </a:moveTo>
                  <a:cubicBezTo>
                    <a:pt x="214666" y="171752"/>
                    <a:pt x="22352" y="343504"/>
                    <a:pt x="102181" y="435428"/>
                  </a:cubicBezTo>
                  <a:cubicBezTo>
                    <a:pt x="182010" y="527352"/>
                    <a:pt x="902885" y="442685"/>
                    <a:pt x="885952" y="551542"/>
                  </a:cubicBezTo>
                  <a:cubicBezTo>
                    <a:pt x="869019" y="660399"/>
                    <a:pt x="-26029" y="999066"/>
                    <a:pt x="581" y="1088571"/>
                  </a:cubicBezTo>
                  <a:cubicBezTo>
                    <a:pt x="27191" y="1178076"/>
                    <a:pt x="999648" y="1001486"/>
                    <a:pt x="1045610" y="1088571"/>
                  </a:cubicBezTo>
                  <a:cubicBezTo>
                    <a:pt x="1091572" y="1175656"/>
                    <a:pt x="232809" y="1509485"/>
                    <a:pt x="276352" y="1611085"/>
                  </a:cubicBezTo>
                  <a:cubicBezTo>
                    <a:pt x="319895" y="1712685"/>
                    <a:pt x="1200429" y="1623180"/>
                    <a:pt x="1306867" y="1698171"/>
                  </a:cubicBezTo>
                  <a:cubicBezTo>
                    <a:pt x="1413305" y="1773162"/>
                    <a:pt x="958524" y="1930400"/>
                    <a:pt x="914981" y="2061028"/>
                  </a:cubicBezTo>
                  <a:cubicBezTo>
                    <a:pt x="871438" y="2191656"/>
                    <a:pt x="1016582" y="2414209"/>
                    <a:pt x="1045610" y="2481942"/>
                  </a:cubicBezTo>
                </a:path>
              </a:pathLst>
            </a:custGeom>
            <a:noFill/>
            <a:ln w="1016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5433D2-AB14-4C96-900D-E7CF4DED83EA}"/>
                </a:ext>
              </a:extLst>
            </p:cNvPr>
            <p:cNvSpPr txBox="1"/>
            <p:nvPr/>
          </p:nvSpPr>
          <p:spPr>
            <a:xfrm>
              <a:off x="4538321" y="4709927"/>
              <a:ext cx="484575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00B050"/>
                  </a:solidFill>
                </a:rPr>
                <a:t>Gravitational radiation</a:t>
              </a:r>
              <a:br>
                <a:rPr lang="en-GB" sz="4000" dirty="0">
                  <a:solidFill>
                    <a:srgbClr val="00B050"/>
                  </a:solidFill>
                </a:rPr>
              </a:br>
              <a:r>
                <a:rPr lang="en-GB" sz="4000" dirty="0">
                  <a:solidFill>
                    <a:srgbClr val="00B050"/>
                  </a:solidFill>
                </a:rPr>
                <a:t>(energy loss)</a:t>
              </a:r>
              <a:endParaRPr lang="en-CA" sz="4000" dirty="0">
                <a:solidFill>
                  <a:srgbClr val="00B05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890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29">
        <p:fade/>
      </p:transition>
    </mc:Choice>
    <mc:Fallback xmlns="">
      <p:transition spd="med" advTm="57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8CA87666-6547-4ABB-B777-CC3274B8B9B3}"/>
              </a:ext>
            </a:extLst>
          </p:cNvPr>
          <p:cNvSpPr/>
          <p:nvPr/>
        </p:nvSpPr>
        <p:spPr>
          <a:xfrm>
            <a:off x="6292851" y="1893858"/>
            <a:ext cx="882652" cy="8826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D127DA-7C91-4BFA-B397-0D79DF169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53" b="98188" l="5402" r="90276">
                        <a14:foregroundMark x1="6002" y1="48600" x2="8043" y2="37397"/>
                        <a14:foregroundMark x1="8043" y1="37397" x2="8043" y2="37397"/>
                        <a14:foregroundMark x1="15726" y1="95717" x2="16927" y2="98188"/>
                        <a14:foregroundMark x1="41537" y1="3624" x2="45978" y2="3624"/>
                        <a14:foregroundMark x1="90276" y1="28007" x2="90516" y2="29819"/>
                        <a14:foregroundMark x1="82953" y1="1812" x2="82953" y2="1812"/>
                        <a14:foregroundMark x1="82953" y1="1812" x2="82593" y2="1153"/>
                        <a14:foregroundMark x1="82593" y1="1153" x2="82593" y2="1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218" y="1446691"/>
            <a:ext cx="9835563" cy="3092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76C9BA-42AC-4D55-BFCE-2EF4552BD4A5}"/>
              </a:ext>
            </a:extLst>
          </p:cNvPr>
          <p:cNvSpPr txBox="1"/>
          <p:nvPr/>
        </p:nvSpPr>
        <p:spPr>
          <a:xfrm>
            <a:off x="33961" y="38623"/>
            <a:ext cx="10137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Gravitational Radiation And Orbit Decay</a:t>
            </a:r>
            <a:endParaRPr lang="en-CA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D737C5-4D89-44A7-887E-3606499472BB}"/>
              </a:ext>
            </a:extLst>
          </p:cNvPr>
          <p:cNvSpPr/>
          <p:nvPr/>
        </p:nvSpPr>
        <p:spPr>
          <a:xfrm>
            <a:off x="4465254" y="2877991"/>
            <a:ext cx="882652" cy="8826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253BFF-0223-4E87-AB3E-8A83C383E0B0}"/>
              </a:ext>
            </a:extLst>
          </p:cNvPr>
          <p:cNvSpPr/>
          <p:nvPr/>
        </p:nvSpPr>
        <p:spPr>
          <a:xfrm rot="1309645">
            <a:off x="5241322" y="2542861"/>
            <a:ext cx="1497041" cy="841116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B9FFF5F-3403-412C-9F24-0414400EF7C9}"/>
              </a:ext>
            </a:extLst>
          </p:cNvPr>
          <p:cNvSpPr/>
          <p:nvPr/>
        </p:nvSpPr>
        <p:spPr>
          <a:xfrm rot="13741180">
            <a:off x="6539305" y="2891926"/>
            <a:ext cx="389744" cy="49712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E04C5C3-7CB5-4BEB-A93D-A1E335ED3DD2}"/>
              </a:ext>
            </a:extLst>
          </p:cNvPr>
          <p:cNvSpPr/>
          <p:nvPr/>
        </p:nvSpPr>
        <p:spPr>
          <a:xfrm rot="3640316">
            <a:off x="5072473" y="2337784"/>
            <a:ext cx="389744" cy="49712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00DDDA2-2E9B-41AC-8E8B-7DBFB6B99675}"/>
              </a:ext>
            </a:extLst>
          </p:cNvPr>
          <p:cNvSpPr/>
          <p:nvPr/>
        </p:nvSpPr>
        <p:spPr>
          <a:xfrm flipH="1">
            <a:off x="3090780" y="2016594"/>
            <a:ext cx="4353129" cy="1519832"/>
          </a:xfrm>
          <a:prstGeom prst="arc">
            <a:avLst>
              <a:gd name="adj1" fmla="val 12952590"/>
              <a:gd name="adj2" fmla="val 1711234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141AE5A-E9BA-43FE-BD87-11E9F40239A4}"/>
              </a:ext>
            </a:extLst>
          </p:cNvPr>
          <p:cNvSpPr/>
          <p:nvPr/>
        </p:nvSpPr>
        <p:spPr>
          <a:xfrm flipH="1">
            <a:off x="3298962" y="1747734"/>
            <a:ext cx="4353129" cy="1519832"/>
          </a:xfrm>
          <a:prstGeom prst="arc">
            <a:avLst>
              <a:gd name="adj1" fmla="val 12952590"/>
              <a:gd name="adj2" fmla="val 139282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C02A427E-71DB-4FFD-9672-732B138D8240}"/>
              </a:ext>
            </a:extLst>
          </p:cNvPr>
          <p:cNvSpPr/>
          <p:nvPr/>
        </p:nvSpPr>
        <p:spPr>
          <a:xfrm flipH="1">
            <a:off x="3194871" y="1864728"/>
            <a:ext cx="4353129" cy="1519832"/>
          </a:xfrm>
          <a:prstGeom prst="arc">
            <a:avLst>
              <a:gd name="adj1" fmla="val 12952590"/>
              <a:gd name="adj2" fmla="val 1588668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904CA0-FD65-4ECE-9CB2-5758A2AD6639}"/>
              </a:ext>
            </a:extLst>
          </p:cNvPr>
          <p:cNvGrpSpPr/>
          <p:nvPr/>
        </p:nvGrpSpPr>
        <p:grpSpPr>
          <a:xfrm rot="11008220">
            <a:off x="3999684" y="2188993"/>
            <a:ext cx="4561311" cy="1788692"/>
            <a:chOff x="3243180" y="1900134"/>
            <a:chExt cx="4561311" cy="1788692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34A83A5C-C728-4EA7-AA46-7052FE872FD7}"/>
                </a:ext>
              </a:extLst>
            </p:cNvPr>
            <p:cNvSpPr/>
            <p:nvPr/>
          </p:nvSpPr>
          <p:spPr>
            <a:xfrm flipH="1">
              <a:off x="3243180" y="2168994"/>
              <a:ext cx="4353129" cy="1519832"/>
            </a:xfrm>
            <a:prstGeom prst="arc">
              <a:avLst>
                <a:gd name="adj1" fmla="val 12952590"/>
                <a:gd name="adj2" fmla="val 17112344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65B3384A-565C-4EFB-8610-FF73EE339D06}"/>
                </a:ext>
              </a:extLst>
            </p:cNvPr>
            <p:cNvSpPr/>
            <p:nvPr/>
          </p:nvSpPr>
          <p:spPr>
            <a:xfrm flipH="1">
              <a:off x="3451362" y="1900134"/>
              <a:ext cx="4353129" cy="1519832"/>
            </a:xfrm>
            <a:prstGeom prst="arc">
              <a:avLst>
                <a:gd name="adj1" fmla="val 12952590"/>
                <a:gd name="adj2" fmla="val 13928224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96F888B-EECD-42E8-8F17-6CEB475FF9AB}"/>
                </a:ext>
              </a:extLst>
            </p:cNvPr>
            <p:cNvSpPr/>
            <p:nvPr/>
          </p:nvSpPr>
          <p:spPr>
            <a:xfrm flipH="1">
              <a:off x="3347271" y="2017128"/>
              <a:ext cx="4353129" cy="1519832"/>
            </a:xfrm>
            <a:prstGeom prst="arc">
              <a:avLst>
                <a:gd name="adj1" fmla="val 12952590"/>
                <a:gd name="adj2" fmla="val 1588668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903579-7677-489F-8643-0FB7D455A8AB}"/>
              </a:ext>
            </a:extLst>
          </p:cNvPr>
          <p:cNvGrpSpPr/>
          <p:nvPr/>
        </p:nvGrpSpPr>
        <p:grpSpPr>
          <a:xfrm>
            <a:off x="4938371" y="3737306"/>
            <a:ext cx="6418555" cy="2659992"/>
            <a:chOff x="4938371" y="3737306"/>
            <a:chExt cx="6418555" cy="2659992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4395A3-228A-43F1-8EC9-87EA84E5EFAF}"/>
                </a:ext>
              </a:extLst>
            </p:cNvPr>
            <p:cNvSpPr/>
            <p:nvPr/>
          </p:nvSpPr>
          <p:spPr>
            <a:xfrm rot="19944662">
              <a:off x="10105772" y="3737306"/>
              <a:ext cx="1251154" cy="2659992"/>
            </a:xfrm>
            <a:custGeom>
              <a:avLst/>
              <a:gdLst>
                <a:gd name="connsiteX0" fmla="*/ 406981 w 1322959"/>
                <a:gd name="connsiteY0" fmla="*/ 0 h 2517979"/>
                <a:gd name="connsiteX1" fmla="*/ 102181 w 1322959"/>
                <a:gd name="connsiteY1" fmla="*/ 435428 h 2517979"/>
                <a:gd name="connsiteX2" fmla="*/ 885952 w 1322959"/>
                <a:gd name="connsiteY2" fmla="*/ 551542 h 2517979"/>
                <a:gd name="connsiteX3" fmla="*/ 581 w 1322959"/>
                <a:gd name="connsiteY3" fmla="*/ 1088571 h 2517979"/>
                <a:gd name="connsiteX4" fmla="*/ 1045610 w 1322959"/>
                <a:gd name="connsiteY4" fmla="*/ 1088571 h 2517979"/>
                <a:gd name="connsiteX5" fmla="*/ 276352 w 1322959"/>
                <a:gd name="connsiteY5" fmla="*/ 1611085 h 2517979"/>
                <a:gd name="connsiteX6" fmla="*/ 1306867 w 1322959"/>
                <a:gd name="connsiteY6" fmla="*/ 1698171 h 2517979"/>
                <a:gd name="connsiteX7" fmla="*/ 914981 w 1322959"/>
                <a:gd name="connsiteY7" fmla="*/ 2061028 h 2517979"/>
                <a:gd name="connsiteX8" fmla="*/ 1045610 w 1322959"/>
                <a:gd name="connsiteY8" fmla="*/ 2481942 h 2517979"/>
                <a:gd name="connsiteX9" fmla="*/ 1089152 w 1322959"/>
                <a:gd name="connsiteY9" fmla="*/ 2467428 h 2517979"/>
                <a:gd name="connsiteX0" fmla="*/ 406981 w 1322959"/>
                <a:gd name="connsiteY0" fmla="*/ 0 h 2481942"/>
                <a:gd name="connsiteX1" fmla="*/ 102181 w 1322959"/>
                <a:gd name="connsiteY1" fmla="*/ 435428 h 2481942"/>
                <a:gd name="connsiteX2" fmla="*/ 885952 w 1322959"/>
                <a:gd name="connsiteY2" fmla="*/ 551542 h 2481942"/>
                <a:gd name="connsiteX3" fmla="*/ 581 w 1322959"/>
                <a:gd name="connsiteY3" fmla="*/ 1088571 h 2481942"/>
                <a:gd name="connsiteX4" fmla="*/ 1045610 w 1322959"/>
                <a:gd name="connsiteY4" fmla="*/ 1088571 h 2481942"/>
                <a:gd name="connsiteX5" fmla="*/ 276352 w 1322959"/>
                <a:gd name="connsiteY5" fmla="*/ 1611085 h 2481942"/>
                <a:gd name="connsiteX6" fmla="*/ 1306867 w 1322959"/>
                <a:gd name="connsiteY6" fmla="*/ 1698171 h 2481942"/>
                <a:gd name="connsiteX7" fmla="*/ 914981 w 1322959"/>
                <a:gd name="connsiteY7" fmla="*/ 2061028 h 2481942"/>
                <a:gd name="connsiteX8" fmla="*/ 1045610 w 1322959"/>
                <a:gd name="connsiteY8" fmla="*/ 2481942 h 248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2959" h="2481942">
                  <a:moveTo>
                    <a:pt x="406981" y="0"/>
                  </a:moveTo>
                  <a:cubicBezTo>
                    <a:pt x="214666" y="171752"/>
                    <a:pt x="22352" y="343504"/>
                    <a:pt x="102181" y="435428"/>
                  </a:cubicBezTo>
                  <a:cubicBezTo>
                    <a:pt x="182010" y="527352"/>
                    <a:pt x="902885" y="442685"/>
                    <a:pt x="885952" y="551542"/>
                  </a:cubicBezTo>
                  <a:cubicBezTo>
                    <a:pt x="869019" y="660399"/>
                    <a:pt x="-26029" y="999066"/>
                    <a:pt x="581" y="1088571"/>
                  </a:cubicBezTo>
                  <a:cubicBezTo>
                    <a:pt x="27191" y="1178076"/>
                    <a:pt x="999648" y="1001486"/>
                    <a:pt x="1045610" y="1088571"/>
                  </a:cubicBezTo>
                  <a:cubicBezTo>
                    <a:pt x="1091572" y="1175656"/>
                    <a:pt x="232809" y="1509485"/>
                    <a:pt x="276352" y="1611085"/>
                  </a:cubicBezTo>
                  <a:cubicBezTo>
                    <a:pt x="319895" y="1712685"/>
                    <a:pt x="1200429" y="1623180"/>
                    <a:pt x="1306867" y="1698171"/>
                  </a:cubicBezTo>
                  <a:cubicBezTo>
                    <a:pt x="1413305" y="1773162"/>
                    <a:pt x="958524" y="1930400"/>
                    <a:pt x="914981" y="2061028"/>
                  </a:cubicBezTo>
                  <a:cubicBezTo>
                    <a:pt x="871438" y="2191656"/>
                    <a:pt x="1016582" y="2414209"/>
                    <a:pt x="1045610" y="2481942"/>
                  </a:cubicBezTo>
                </a:path>
              </a:pathLst>
            </a:custGeom>
            <a:noFill/>
            <a:ln w="1270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CA1A64-3200-4DF8-8EC0-5CC64B6A4915}"/>
                </a:ext>
              </a:extLst>
            </p:cNvPr>
            <p:cNvSpPr txBox="1"/>
            <p:nvPr/>
          </p:nvSpPr>
          <p:spPr>
            <a:xfrm>
              <a:off x="4938371" y="4709927"/>
              <a:ext cx="484575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00B050"/>
                  </a:solidFill>
                </a:rPr>
                <a:t>Gravitational radiation</a:t>
              </a:r>
              <a:br>
                <a:rPr lang="en-GB" sz="4000" dirty="0">
                  <a:solidFill>
                    <a:srgbClr val="00B050"/>
                  </a:solidFill>
                </a:rPr>
              </a:br>
              <a:r>
                <a:rPr lang="en-GB" sz="4000" dirty="0">
                  <a:solidFill>
                    <a:srgbClr val="00B050"/>
                  </a:solidFill>
                </a:rPr>
                <a:t>(energy loss)</a:t>
              </a:r>
              <a:endParaRPr lang="en-CA" sz="4000" dirty="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0E4356-30C7-408F-B8AB-E46696168291}"/>
                  </a:ext>
                </a:extLst>
              </p:cNvPr>
              <p:cNvSpPr txBox="1"/>
              <p:nvPr/>
            </p:nvSpPr>
            <p:spPr>
              <a:xfrm>
                <a:off x="426559" y="4927593"/>
                <a:ext cx="33072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>
                    <a:solidFill>
                      <a:srgbClr val="00B0F0"/>
                    </a:solidFill>
                  </a:rPr>
                  <a:t>Velocity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↑</m:t>
                    </m:r>
                    <m:r>
                      <a:rPr lang="en-GB" sz="4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↑↑</m:t>
                    </m:r>
                  </m:oMath>
                </a14:m>
                <a:endParaRPr lang="en-CA" sz="4800" dirty="0">
                  <a:solidFill>
                    <a:srgbClr val="00B0F0"/>
                  </a:solidFill>
                </a:endParaRPr>
              </a:p>
              <a:p>
                <a:r>
                  <a:rPr lang="en-GB" sz="4800" dirty="0">
                    <a:solidFill>
                      <a:srgbClr val="FF0000"/>
                    </a:solidFill>
                  </a:rPr>
                  <a:t>Velocity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↑↑↑</m:t>
                    </m:r>
                  </m:oMath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0E4356-30C7-408F-B8AB-E46696168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59" y="4927593"/>
                <a:ext cx="3307241" cy="1569660"/>
              </a:xfrm>
              <a:prstGeom prst="rect">
                <a:avLst/>
              </a:prstGeom>
              <a:blipFill>
                <a:blip r:embed="rId5"/>
                <a:stretch>
                  <a:fillRect l="-8471" t="-8527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939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28">
        <p:fade/>
      </p:transition>
    </mc:Choice>
    <mc:Fallback xmlns="">
      <p:transition spd="med" advTm="87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495C0CE-B03C-439F-B385-F896CFB8F49D}"/>
              </a:ext>
            </a:extLst>
          </p:cNvPr>
          <p:cNvGrpSpPr/>
          <p:nvPr/>
        </p:nvGrpSpPr>
        <p:grpSpPr>
          <a:xfrm>
            <a:off x="143108" y="4587730"/>
            <a:ext cx="12048892" cy="2302696"/>
            <a:chOff x="143108" y="4587730"/>
            <a:chExt cx="12048892" cy="2302696"/>
          </a:xfrm>
        </p:grpSpPr>
        <p:pic>
          <p:nvPicPr>
            <p:cNvPr id="21" name="Picture 2" descr="Example Inspiral Waveform">
              <a:extLst>
                <a:ext uri="{FF2B5EF4-FFF2-40B4-BE49-F238E27FC236}">
                  <a16:creationId xmlns:a16="http://schemas.microsoft.com/office/drawing/2014/main" id="{0D30045E-D69B-48AF-9869-DA2F8D12BD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41" t="24110" r="2443" b="32233"/>
            <a:stretch/>
          </p:blipFill>
          <p:spPr bwMode="auto">
            <a:xfrm>
              <a:off x="143108" y="4587730"/>
              <a:ext cx="12048892" cy="2277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0B9B2F-B325-41C2-9E83-E765BE4EC2CC}"/>
                </a:ext>
              </a:extLst>
            </p:cNvPr>
            <p:cNvGrpSpPr/>
            <p:nvPr/>
          </p:nvGrpSpPr>
          <p:grpSpPr>
            <a:xfrm>
              <a:off x="1498522" y="6059429"/>
              <a:ext cx="3456667" cy="830997"/>
              <a:chOff x="4266523" y="6059429"/>
              <a:chExt cx="3456667" cy="8309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A91D84-E9EE-4714-9380-0C0EED61374F}"/>
                  </a:ext>
                </a:extLst>
              </p:cNvPr>
              <p:cNvSpPr txBox="1"/>
              <p:nvPr/>
            </p:nvSpPr>
            <p:spPr>
              <a:xfrm>
                <a:off x="6392376" y="6059429"/>
                <a:ext cx="133081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800" dirty="0">
                    <a:solidFill>
                      <a:srgbClr val="7030A0"/>
                    </a:solidFill>
                  </a:rPr>
                  <a:t>time</a:t>
                </a:r>
                <a:endParaRPr lang="en-CA" sz="48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AF2CBB59-916F-43ED-B56F-ED95FEB7DA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523" y="6519840"/>
                <a:ext cx="2152207" cy="0"/>
              </a:xfrm>
              <a:prstGeom prst="straightConnector1">
                <a:avLst/>
              </a:prstGeom>
              <a:ln w="1143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8CA87666-6547-4ABB-B777-CC3274B8B9B3}"/>
              </a:ext>
            </a:extLst>
          </p:cNvPr>
          <p:cNvSpPr/>
          <p:nvPr/>
        </p:nvSpPr>
        <p:spPr>
          <a:xfrm>
            <a:off x="6292851" y="1893858"/>
            <a:ext cx="882652" cy="8826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D127DA-7C91-4BFA-B397-0D79DF169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53" b="98188" l="5402" r="90276">
                        <a14:foregroundMark x1="6002" y1="48600" x2="8043" y2="37397"/>
                        <a14:foregroundMark x1="8043" y1="37397" x2="8043" y2="37397"/>
                        <a14:foregroundMark x1="15726" y1="95717" x2="16927" y2="98188"/>
                        <a14:foregroundMark x1="41537" y1="3624" x2="45978" y2="3624"/>
                        <a14:foregroundMark x1="90276" y1="28007" x2="90516" y2="29819"/>
                        <a14:foregroundMark x1="82953" y1="1812" x2="82953" y2="1812"/>
                        <a14:foregroundMark x1="82953" y1="1812" x2="82593" y2="1153"/>
                        <a14:foregroundMark x1="82593" y1="1153" x2="82593" y2="1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218" y="1446691"/>
            <a:ext cx="9835563" cy="3092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76C9BA-42AC-4D55-BFCE-2EF4552BD4A5}"/>
              </a:ext>
            </a:extLst>
          </p:cNvPr>
          <p:cNvSpPr txBox="1"/>
          <p:nvPr/>
        </p:nvSpPr>
        <p:spPr>
          <a:xfrm>
            <a:off x="33961" y="38623"/>
            <a:ext cx="10137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Gravitational Radiation And Orbit Decay</a:t>
            </a:r>
            <a:endParaRPr lang="en-CA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D737C5-4D89-44A7-887E-3606499472BB}"/>
              </a:ext>
            </a:extLst>
          </p:cNvPr>
          <p:cNvSpPr/>
          <p:nvPr/>
        </p:nvSpPr>
        <p:spPr>
          <a:xfrm>
            <a:off x="4465254" y="2877991"/>
            <a:ext cx="882652" cy="8826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253BFF-0223-4E87-AB3E-8A83C383E0B0}"/>
              </a:ext>
            </a:extLst>
          </p:cNvPr>
          <p:cNvSpPr/>
          <p:nvPr/>
        </p:nvSpPr>
        <p:spPr>
          <a:xfrm rot="1309645">
            <a:off x="5241322" y="2542861"/>
            <a:ext cx="1497041" cy="841116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B9FFF5F-3403-412C-9F24-0414400EF7C9}"/>
              </a:ext>
            </a:extLst>
          </p:cNvPr>
          <p:cNvSpPr/>
          <p:nvPr/>
        </p:nvSpPr>
        <p:spPr>
          <a:xfrm rot="13741180">
            <a:off x="6539305" y="2891926"/>
            <a:ext cx="389744" cy="49712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E04C5C3-7CB5-4BEB-A93D-A1E335ED3DD2}"/>
              </a:ext>
            </a:extLst>
          </p:cNvPr>
          <p:cNvSpPr/>
          <p:nvPr/>
        </p:nvSpPr>
        <p:spPr>
          <a:xfrm rot="3640316">
            <a:off x="5072473" y="2337784"/>
            <a:ext cx="389744" cy="49712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00DDDA2-2E9B-41AC-8E8B-7DBFB6B99675}"/>
              </a:ext>
            </a:extLst>
          </p:cNvPr>
          <p:cNvSpPr/>
          <p:nvPr/>
        </p:nvSpPr>
        <p:spPr>
          <a:xfrm flipH="1">
            <a:off x="3090780" y="2016594"/>
            <a:ext cx="4353129" cy="1519832"/>
          </a:xfrm>
          <a:prstGeom prst="arc">
            <a:avLst>
              <a:gd name="adj1" fmla="val 12952590"/>
              <a:gd name="adj2" fmla="val 1711234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141AE5A-E9BA-43FE-BD87-11E9F40239A4}"/>
              </a:ext>
            </a:extLst>
          </p:cNvPr>
          <p:cNvSpPr/>
          <p:nvPr/>
        </p:nvSpPr>
        <p:spPr>
          <a:xfrm flipH="1">
            <a:off x="3298962" y="1747734"/>
            <a:ext cx="4353129" cy="1519832"/>
          </a:xfrm>
          <a:prstGeom prst="arc">
            <a:avLst>
              <a:gd name="adj1" fmla="val 12952590"/>
              <a:gd name="adj2" fmla="val 139282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C02A427E-71DB-4FFD-9672-732B138D8240}"/>
              </a:ext>
            </a:extLst>
          </p:cNvPr>
          <p:cNvSpPr/>
          <p:nvPr/>
        </p:nvSpPr>
        <p:spPr>
          <a:xfrm flipH="1">
            <a:off x="3194871" y="1864728"/>
            <a:ext cx="4353129" cy="1519832"/>
          </a:xfrm>
          <a:prstGeom prst="arc">
            <a:avLst>
              <a:gd name="adj1" fmla="val 12952590"/>
              <a:gd name="adj2" fmla="val 1588668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904CA0-FD65-4ECE-9CB2-5758A2AD6639}"/>
              </a:ext>
            </a:extLst>
          </p:cNvPr>
          <p:cNvGrpSpPr/>
          <p:nvPr/>
        </p:nvGrpSpPr>
        <p:grpSpPr>
          <a:xfrm rot="11008220">
            <a:off x="3999684" y="2188993"/>
            <a:ext cx="4561311" cy="1788692"/>
            <a:chOff x="3243180" y="1900134"/>
            <a:chExt cx="4561311" cy="1788692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34A83A5C-C728-4EA7-AA46-7052FE872FD7}"/>
                </a:ext>
              </a:extLst>
            </p:cNvPr>
            <p:cNvSpPr/>
            <p:nvPr/>
          </p:nvSpPr>
          <p:spPr>
            <a:xfrm flipH="1">
              <a:off x="3243180" y="2168994"/>
              <a:ext cx="4353129" cy="1519832"/>
            </a:xfrm>
            <a:prstGeom prst="arc">
              <a:avLst>
                <a:gd name="adj1" fmla="val 12952590"/>
                <a:gd name="adj2" fmla="val 17112344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65B3384A-565C-4EFB-8610-FF73EE339D06}"/>
                </a:ext>
              </a:extLst>
            </p:cNvPr>
            <p:cNvSpPr/>
            <p:nvPr/>
          </p:nvSpPr>
          <p:spPr>
            <a:xfrm flipH="1">
              <a:off x="3451362" y="1900134"/>
              <a:ext cx="4353129" cy="1519832"/>
            </a:xfrm>
            <a:prstGeom prst="arc">
              <a:avLst>
                <a:gd name="adj1" fmla="val 12952590"/>
                <a:gd name="adj2" fmla="val 13928224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96F888B-EECD-42E8-8F17-6CEB475FF9AB}"/>
                </a:ext>
              </a:extLst>
            </p:cNvPr>
            <p:cNvSpPr/>
            <p:nvPr/>
          </p:nvSpPr>
          <p:spPr>
            <a:xfrm flipH="1">
              <a:off x="3347271" y="2017128"/>
              <a:ext cx="4353129" cy="1519832"/>
            </a:xfrm>
            <a:prstGeom prst="arc">
              <a:avLst>
                <a:gd name="adj1" fmla="val 12952590"/>
                <a:gd name="adj2" fmla="val 1588668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0CCDEC-1F99-481A-902A-AAF9527AE468}"/>
              </a:ext>
            </a:extLst>
          </p:cNvPr>
          <p:cNvGrpSpPr/>
          <p:nvPr/>
        </p:nvGrpSpPr>
        <p:grpSpPr>
          <a:xfrm>
            <a:off x="-12801" y="4731494"/>
            <a:ext cx="11284232" cy="707886"/>
            <a:chOff x="-12801" y="4731494"/>
            <a:chExt cx="11284232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ADFAFC-F7C2-42ED-A337-E638A4CF584D}"/>
                </a:ext>
              </a:extLst>
            </p:cNvPr>
            <p:cNvSpPr txBox="1"/>
            <p:nvPr/>
          </p:nvSpPr>
          <p:spPr>
            <a:xfrm>
              <a:off x="-12801" y="4731494"/>
              <a:ext cx="60287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Gravitational Wave Strength</a:t>
              </a:r>
              <a:endParaRPr lang="en-CA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AB9659-6576-4263-8530-3B6EC59C7E83}"/>
                </a:ext>
              </a:extLst>
            </p:cNvPr>
            <p:cNvSpPr txBox="1"/>
            <p:nvPr/>
          </p:nvSpPr>
          <p:spPr>
            <a:xfrm>
              <a:off x="5950466" y="4931545"/>
              <a:ext cx="53209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Source: </a:t>
              </a:r>
              <a:r>
                <a:rPr lang="en-CA" dirty="0">
                  <a:hlinkClick r:id="rId5"/>
                </a:rPr>
                <a:t>https://www.ligo.org/science/GW-Inspiral.php</a:t>
              </a:r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2180FD4-A118-4B61-9BAD-55E5DB1F77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62547" y="5192435"/>
              <a:ext cx="1308600" cy="1258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2180FD4-A118-4B61-9BAD-55E5DB1F77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53187" y="5183075"/>
                <a:ext cx="1327320" cy="12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18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5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C66B805-1F3B-4263-859A-EFB46A438D1E}"/>
              </a:ext>
            </a:extLst>
          </p:cNvPr>
          <p:cNvGrpSpPr/>
          <p:nvPr/>
        </p:nvGrpSpPr>
        <p:grpSpPr>
          <a:xfrm>
            <a:off x="143108" y="4587730"/>
            <a:ext cx="12363269" cy="2302696"/>
            <a:chOff x="143108" y="4587730"/>
            <a:chExt cx="12363269" cy="230269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BBD2384-8B0C-4456-9A4C-C0B6DCC93FDB}"/>
                </a:ext>
              </a:extLst>
            </p:cNvPr>
            <p:cNvGrpSpPr/>
            <p:nvPr/>
          </p:nvGrpSpPr>
          <p:grpSpPr>
            <a:xfrm>
              <a:off x="143108" y="4587730"/>
              <a:ext cx="12363269" cy="2277394"/>
              <a:chOff x="143108" y="4587730"/>
              <a:chExt cx="12363269" cy="2277394"/>
            </a:xfrm>
          </p:grpSpPr>
          <p:pic>
            <p:nvPicPr>
              <p:cNvPr id="21" name="Picture 2" descr="Example Inspiral Waveform">
                <a:extLst>
                  <a:ext uri="{FF2B5EF4-FFF2-40B4-BE49-F238E27FC236}">
                    <a16:creationId xmlns:a16="http://schemas.microsoft.com/office/drawing/2014/main" id="{0D30045E-D69B-48AF-9869-DA2F8D12B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41" t="24110" r="2443" b="32233"/>
              <a:stretch/>
            </p:blipFill>
            <p:spPr bwMode="auto">
              <a:xfrm>
                <a:off x="143108" y="4587730"/>
                <a:ext cx="11526378" cy="2277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A2DB421-9C6E-47B5-9F4E-31488BBFB350}"/>
                  </a:ext>
                </a:extLst>
              </p:cNvPr>
              <p:cNvCxnSpPr/>
              <p:nvPr/>
            </p:nvCxnSpPr>
            <p:spPr>
              <a:xfrm>
                <a:off x="11591977" y="5793771"/>
                <a:ext cx="914400" cy="0"/>
              </a:xfrm>
              <a:prstGeom prst="line">
                <a:avLst/>
              </a:prstGeom>
              <a:ln w="28575">
                <a:solidFill>
                  <a:srgbClr val="7D7F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0B9B2F-B325-41C2-9E83-E765BE4EC2CC}"/>
                </a:ext>
              </a:extLst>
            </p:cNvPr>
            <p:cNvGrpSpPr/>
            <p:nvPr/>
          </p:nvGrpSpPr>
          <p:grpSpPr>
            <a:xfrm>
              <a:off x="1498522" y="6059429"/>
              <a:ext cx="3456667" cy="830997"/>
              <a:chOff x="4266523" y="6059429"/>
              <a:chExt cx="3456667" cy="83099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A91D84-E9EE-4714-9380-0C0EED61374F}"/>
                  </a:ext>
                </a:extLst>
              </p:cNvPr>
              <p:cNvSpPr txBox="1"/>
              <p:nvPr/>
            </p:nvSpPr>
            <p:spPr>
              <a:xfrm>
                <a:off x="6392376" y="6059429"/>
                <a:ext cx="133081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800" dirty="0">
                    <a:solidFill>
                      <a:srgbClr val="7030A0"/>
                    </a:solidFill>
                  </a:rPr>
                  <a:t>time</a:t>
                </a:r>
                <a:endParaRPr lang="en-CA" sz="48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AF2CBB59-916F-43ED-B56F-ED95FEB7DA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523" y="6519840"/>
                <a:ext cx="2152207" cy="0"/>
              </a:xfrm>
              <a:prstGeom prst="straightConnector1">
                <a:avLst/>
              </a:prstGeom>
              <a:ln w="1143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8CA87666-6547-4ABB-B777-CC3274B8B9B3}"/>
              </a:ext>
            </a:extLst>
          </p:cNvPr>
          <p:cNvSpPr/>
          <p:nvPr/>
        </p:nvSpPr>
        <p:spPr>
          <a:xfrm>
            <a:off x="6292851" y="1893858"/>
            <a:ext cx="882652" cy="8826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D127DA-7C91-4BFA-B397-0D79DF169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53" b="98188" l="5402" r="90276">
                        <a14:foregroundMark x1="6002" y1="48600" x2="8043" y2="37397"/>
                        <a14:foregroundMark x1="8043" y1="37397" x2="8043" y2="37397"/>
                        <a14:foregroundMark x1="15726" y1="95717" x2="16927" y2="98188"/>
                        <a14:foregroundMark x1="41537" y1="3624" x2="45978" y2="3624"/>
                        <a14:foregroundMark x1="90276" y1="28007" x2="90516" y2="29819"/>
                        <a14:foregroundMark x1="82953" y1="1812" x2="82953" y2="1812"/>
                        <a14:foregroundMark x1="82953" y1="1812" x2="82593" y2="1153"/>
                        <a14:foregroundMark x1="82593" y1="1153" x2="82593" y2="1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8218" y="1446691"/>
            <a:ext cx="9835563" cy="3092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76C9BA-42AC-4D55-BFCE-2EF4552BD4A5}"/>
              </a:ext>
            </a:extLst>
          </p:cNvPr>
          <p:cNvSpPr txBox="1"/>
          <p:nvPr/>
        </p:nvSpPr>
        <p:spPr>
          <a:xfrm>
            <a:off x="33961" y="38623"/>
            <a:ext cx="10137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Gravitational Radiation And Orbit Decay</a:t>
            </a:r>
            <a:endParaRPr lang="en-CA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D737C5-4D89-44A7-887E-3606499472BB}"/>
              </a:ext>
            </a:extLst>
          </p:cNvPr>
          <p:cNvSpPr/>
          <p:nvPr/>
        </p:nvSpPr>
        <p:spPr>
          <a:xfrm>
            <a:off x="4465254" y="2877991"/>
            <a:ext cx="882652" cy="8826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253BFF-0223-4E87-AB3E-8A83C383E0B0}"/>
              </a:ext>
            </a:extLst>
          </p:cNvPr>
          <p:cNvSpPr/>
          <p:nvPr/>
        </p:nvSpPr>
        <p:spPr>
          <a:xfrm rot="1309645">
            <a:off x="5241322" y="2542861"/>
            <a:ext cx="1497041" cy="841116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0B9FFF5F-3403-412C-9F24-0414400EF7C9}"/>
              </a:ext>
            </a:extLst>
          </p:cNvPr>
          <p:cNvSpPr/>
          <p:nvPr/>
        </p:nvSpPr>
        <p:spPr>
          <a:xfrm rot="13741180">
            <a:off x="6539305" y="2891926"/>
            <a:ext cx="389744" cy="49712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E04C5C3-7CB5-4BEB-A93D-A1E335ED3DD2}"/>
              </a:ext>
            </a:extLst>
          </p:cNvPr>
          <p:cNvSpPr/>
          <p:nvPr/>
        </p:nvSpPr>
        <p:spPr>
          <a:xfrm rot="3640316">
            <a:off x="5072473" y="2337784"/>
            <a:ext cx="389744" cy="49712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00DDDA2-2E9B-41AC-8E8B-7DBFB6B99675}"/>
              </a:ext>
            </a:extLst>
          </p:cNvPr>
          <p:cNvSpPr/>
          <p:nvPr/>
        </p:nvSpPr>
        <p:spPr>
          <a:xfrm flipH="1">
            <a:off x="3090780" y="2016594"/>
            <a:ext cx="4353129" cy="1519832"/>
          </a:xfrm>
          <a:prstGeom prst="arc">
            <a:avLst>
              <a:gd name="adj1" fmla="val 12952590"/>
              <a:gd name="adj2" fmla="val 1711234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4141AE5A-E9BA-43FE-BD87-11E9F40239A4}"/>
              </a:ext>
            </a:extLst>
          </p:cNvPr>
          <p:cNvSpPr/>
          <p:nvPr/>
        </p:nvSpPr>
        <p:spPr>
          <a:xfrm flipH="1">
            <a:off x="3298962" y="1747734"/>
            <a:ext cx="4353129" cy="1519832"/>
          </a:xfrm>
          <a:prstGeom prst="arc">
            <a:avLst>
              <a:gd name="adj1" fmla="val 12952590"/>
              <a:gd name="adj2" fmla="val 1392822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C02A427E-71DB-4FFD-9672-732B138D8240}"/>
              </a:ext>
            </a:extLst>
          </p:cNvPr>
          <p:cNvSpPr/>
          <p:nvPr/>
        </p:nvSpPr>
        <p:spPr>
          <a:xfrm flipH="1">
            <a:off x="3194871" y="1864728"/>
            <a:ext cx="4353129" cy="1519832"/>
          </a:xfrm>
          <a:prstGeom prst="arc">
            <a:avLst>
              <a:gd name="adj1" fmla="val 12952590"/>
              <a:gd name="adj2" fmla="val 1588668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904CA0-FD65-4ECE-9CB2-5758A2AD6639}"/>
              </a:ext>
            </a:extLst>
          </p:cNvPr>
          <p:cNvGrpSpPr/>
          <p:nvPr/>
        </p:nvGrpSpPr>
        <p:grpSpPr>
          <a:xfrm rot="11008220">
            <a:off x="3999684" y="2188993"/>
            <a:ext cx="4561311" cy="1788692"/>
            <a:chOff x="3243180" y="1900134"/>
            <a:chExt cx="4561311" cy="1788692"/>
          </a:xfrm>
        </p:grpSpPr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34A83A5C-C728-4EA7-AA46-7052FE872FD7}"/>
                </a:ext>
              </a:extLst>
            </p:cNvPr>
            <p:cNvSpPr/>
            <p:nvPr/>
          </p:nvSpPr>
          <p:spPr>
            <a:xfrm flipH="1">
              <a:off x="3243180" y="2168994"/>
              <a:ext cx="4353129" cy="1519832"/>
            </a:xfrm>
            <a:prstGeom prst="arc">
              <a:avLst>
                <a:gd name="adj1" fmla="val 12952590"/>
                <a:gd name="adj2" fmla="val 17112344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65B3384A-565C-4EFB-8610-FF73EE339D06}"/>
                </a:ext>
              </a:extLst>
            </p:cNvPr>
            <p:cNvSpPr/>
            <p:nvPr/>
          </p:nvSpPr>
          <p:spPr>
            <a:xfrm flipH="1">
              <a:off x="3451362" y="1900134"/>
              <a:ext cx="4353129" cy="1519832"/>
            </a:xfrm>
            <a:prstGeom prst="arc">
              <a:avLst>
                <a:gd name="adj1" fmla="val 12952590"/>
                <a:gd name="adj2" fmla="val 13928224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96F888B-EECD-42E8-8F17-6CEB475FF9AB}"/>
                </a:ext>
              </a:extLst>
            </p:cNvPr>
            <p:cNvSpPr/>
            <p:nvPr/>
          </p:nvSpPr>
          <p:spPr>
            <a:xfrm flipH="1">
              <a:off x="3347271" y="2017128"/>
              <a:ext cx="4353129" cy="1519832"/>
            </a:xfrm>
            <a:prstGeom prst="arc">
              <a:avLst>
                <a:gd name="adj1" fmla="val 12952590"/>
                <a:gd name="adj2" fmla="val 15886688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0CCDEC-1F99-481A-902A-AAF9527AE468}"/>
              </a:ext>
            </a:extLst>
          </p:cNvPr>
          <p:cNvGrpSpPr/>
          <p:nvPr/>
        </p:nvGrpSpPr>
        <p:grpSpPr>
          <a:xfrm>
            <a:off x="-12801" y="4731494"/>
            <a:ext cx="11284232" cy="707886"/>
            <a:chOff x="-12801" y="4731494"/>
            <a:chExt cx="11284232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ADFAFC-F7C2-42ED-A337-E638A4CF584D}"/>
                </a:ext>
              </a:extLst>
            </p:cNvPr>
            <p:cNvSpPr txBox="1"/>
            <p:nvPr/>
          </p:nvSpPr>
          <p:spPr>
            <a:xfrm>
              <a:off x="-12801" y="4731494"/>
              <a:ext cx="60287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Gravitational Wave Strength</a:t>
              </a:r>
              <a:endParaRPr lang="en-CA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AB9659-6576-4263-8530-3B6EC59C7E83}"/>
                </a:ext>
              </a:extLst>
            </p:cNvPr>
            <p:cNvSpPr txBox="1"/>
            <p:nvPr/>
          </p:nvSpPr>
          <p:spPr>
            <a:xfrm>
              <a:off x="5950466" y="4931545"/>
              <a:ext cx="53209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Source: </a:t>
              </a:r>
              <a:r>
                <a:rPr lang="en-CA" dirty="0">
                  <a:hlinkClick r:id="rId5"/>
                </a:rPr>
                <a:t>https://www.ligo.org/science/GW-Inspiral.php</a:t>
              </a:r>
              <a:endParaRPr lang="en-CA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B73CCE8-7181-4FC5-ABE3-978131E374A3}"/>
              </a:ext>
            </a:extLst>
          </p:cNvPr>
          <p:cNvSpPr/>
          <p:nvPr/>
        </p:nvSpPr>
        <p:spPr>
          <a:xfrm>
            <a:off x="33961" y="6637020"/>
            <a:ext cx="488553" cy="27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0667D5-723A-46FF-8759-0ABDB04B57C3}"/>
              </a:ext>
            </a:extLst>
          </p:cNvPr>
          <p:cNvSpPr/>
          <p:nvPr/>
        </p:nvSpPr>
        <p:spPr>
          <a:xfrm>
            <a:off x="-15462" y="4612536"/>
            <a:ext cx="488553" cy="27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D02013-4850-4EA2-B720-BC92C8108CB8}"/>
              </a:ext>
            </a:extLst>
          </p:cNvPr>
          <p:cNvSpPr/>
          <p:nvPr/>
        </p:nvSpPr>
        <p:spPr>
          <a:xfrm>
            <a:off x="11054422" y="6637020"/>
            <a:ext cx="488553" cy="27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D2F262-BA26-4389-9393-CF2F6691E6A3}"/>
              </a:ext>
            </a:extLst>
          </p:cNvPr>
          <p:cNvSpPr/>
          <p:nvPr/>
        </p:nvSpPr>
        <p:spPr>
          <a:xfrm>
            <a:off x="11052624" y="4641111"/>
            <a:ext cx="488553" cy="27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42502AF-AA78-4381-A5DF-DB8004FBFC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14659" y="5123183"/>
              <a:ext cx="1308600" cy="1258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42502AF-AA78-4381-A5DF-DB8004FBFC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05299" y="5113823"/>
                <a:ext cx="1327320" cy="12776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6575111-DF54-4186-8E2B-415188C769D2}"/>
              </a:ext>
            </a:extLst>
          </p:cNvPr>
          <p:cNvSpPr txBox="1"/>
          <p:nvPr/>
        </p:nvSpPr>
        <p:spPr>
          <a:xfrm>
            <a:off x="5196222" y="6309954"/>
            <a:ext cx="5320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dirty="0"/>
              <a:t>(see link in description for the math)</a:t>
            </a:r>
          </a:p>
        </p:txBody>
      </p:sp>
    </p:spTree>
    <p:extLst>
      <p:ext uri="{BB962C8B-B14F-4D97-AF65-F5344CB8AC3E}">
        <p14:creationId xmlns:p14="http://schemas.microsoft.com/office/powerpoint/2010/main" val="92848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C0CCDEC-1F99-481A-902A-AAF9527AE468}"/>
              </a:ext>
            </a:extLst>
          </p:cNvPr>
          <p:cNvGrpSpPr/>
          <p:nvPr/>
        </p:nvGrpSpPr>
        <p:grpSpPr>
          <a:xfrm>
            <a:off x="-12801" y="-703"/>
            <a:ext cx="11682287" cy="707886"/>
            <a:chOff x="-12801" y="-703"/>
            <a:chExt cx="11682287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ADFAFC-F7C2-42ED-A337-E638A4CF584D}"/>
                </a:ext>
              </a:extLst>
            </p:cNvPr>
            <p:cNvSpPr txBox="1"/>
            <p:nvPr/>
          </p:nvSpPr>
          <p:spPr>
            <a:xfrm>
              <a:off x="-12801" y="-703"/>
              <a:ext cx="60287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Gravitational Wave Strength</a:t>
              </a:r>
              <a:endParaRPr lang="en-CA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AB9659-6576-4263-8530-3B6EC59C7E83}"/>
                </a:ext>
              </a:extLst>
            </p:cNvPr>
            <p:cNvSpPr txBox="1"/>
            <p:nvPr/>
          </p:nvSpPr>
          <p:spPr>
            <a:xfrm>
              <a:off x="6348521" y="168574"/>
              <a:ext cx="53209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Source: </a:t>
              </a:r>
              <a:r>
                <a:rPr lang="en-CA" dirty="0">
                  <a:hlinkClick r:id="rId2"/>
                </a:rPr>
                <a:t>https://www.ligo.org/science/GW-Inspiral.php</a:t>
              </a:r>
              <a:endParaRPr lang="en-CA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425CA6-AAE4-46CF-82B6-623EABA183ED}"/>
              </a:ext>
            </a:extLst>
          </p:cNvPr>
          <p:cNvGrpSpPr/>
          <p:nvPr/>
        </p:nvGrpSpPr>
        <p:grpSpPr>
          <a:xfrm>
            <a:off x="-15462" y="1656408"/>
            <a:ext cx="12521839" cy="2325984"/>
            <a:chOff x="-15462" y="4587730"/>
            <a:chExt cx="12521839" cy="232598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C66B805-1F3B-4263-859A-EFB46A438D1E}"/>
                </a:ext>
              </a:extLst>
            </p:cNvPr>
            <p:cNvGrpSpPr/>
            <p:nvPr/>
          </p:nvGrpSpPr>
          <p:grpSpPr>
            <a:xfrm>
              <a:off x="143108" y="4587730"/>
              <a:ext cx="12363269" cy="2302696"/>
              <a:chOff x="143108" y="4587730"/>
              <a:chExt cx="12363269" cy="230269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BBD2384-8B0C-4456-9A4C-C0B6DCC93FDB}"/>
                  </a:ext>
                </a:extLst>
              </p:cNvPr>
              <p:cNvGrpSpPr/>
              <p:nvPr/>
            </p:nvGrpSpPr>
            <p:grpSpPr>
              <a:xfrm>
                <a:off x="143108" y="4587730"/>
                <a:ext cx="12363269" cy="2277394"/>
                <a:chOff x="143108" y="4587730"/>
                <a:chExt cx="12363269" cy="2277394"/>
              </a:xfrm>
            </p:grpSpPr>
            <p:pic>
              <p:nvPicPr>
                <p:cNvPr id="21" name="Picture 2" descr="Example Inspiral Waveform">
                  <a:extLst>
                    <a:ext uri="{FF2B5EF4-FFF2-40B4-BE49-F238E27FC236}">
                      <a16:creationId xmlns:a16="http://schemas.microsoft.com/office/drawing/2014/main" id="{0D30045E-D69B-48AF-9869-DA2F8D12BD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41" t="24110" r="2443" b="32233"/>
                <a:stretch/>
              </p:blipFill>
              <p:spPr bwMode="auto">
                <a:xfrm>
                  <a:off x="143108" y="4587730"/>
                  <a:ext cx="11526378" cy="22773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EA2DB421-9C6E-47B5-9F4E-31488BBFB350}"/>
                    </a:ext>
                  </a:extLst>
                </p:cNvPr>
                <p:cNvCxnSpPr/>
                <p:nvPr/>
              </p:nvCxnSpPr>
              <p:spPr>
                <a:xfrm>
                  <a:off x="11591977" y="5793771"/>
                  <a:ext cx="914400" cy="0"/>
                </a:xfrm>
                <a:prstGeom prst="line">
                  <a:avLst/>
                </a:prstGeom>
                <a:ln w="28575">
                  <a:solidFill>
                    <a:srgbClr val="7D7FA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F0B9B2F-B325-41C2-9E83-E765BE4EC2CC}"/>
                  </a:ext>
                </a:extLst>
              </p:cNvPr>
              <p:cNvGrpSpPr/>
              <p:nvPr/>
            </p:nvGrpSpPr>
            <p:grpSpPr>
              <a:xfrm>
                <a:off x="1498522" y="6059429"/>
                <a:ext cx="3456667" cy="830997"/>
                <a:chOff x="4266523" y="6059429"/>
                <a:chExt cx="3456667" cy="830997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4A91D84-E9EE-4714-9380-0C0EED61374F}"/>
                    </a:ext>
                  </a:extLst>
                </p:cNvPr>
                <p:cNvSpPr txBox="1"/>
                <p:nvPr/>
              </p:nvSpPr>
              <p:spPr>
                <a:xfrm>
                  <a:off x="6392376" y="6059429"/>
                  <a:ext cx="133081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4800" dirty="0">
                      <a:solidFill>
                        <a:srgbClr val="7030A0"/>
                      </a:solidFill>
                    </a:rPr>
                    <a:t>time</a:t>
                  </a:r>
                  <a:endParaRPr lang="en-CA" sz="48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AF2CBB59-916F-43ED-B56F-ED95FEB7D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523" y="6519840"/>
                  <a:ext cx="2152207" cy="0"/>
                </a:xfrm>
                <a:prstGeom prst="straightConnector1">
                  <a:avLst/>
                </a:prstGeom>
                <a:ln w="1143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B73CCE8-7181-4FC5-ABE3-978131E374A3}"/>
                </a:ext>
              </a:extLst>
            </p:cNvPr>
            <p:cNvSpPr/>
            <p:nvPr/>
          </p:nvSpPr>
          <p:spPr>
            <a:xfrm>
              <a:off x="33961" y="6637020"/>
              <a:ext cx="488553" cy="276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E0667D5-723A-46FF-8759-0ABDB04B57C3}"/>
                </a:ext>
              </a:extLst>
            </p:cNvPr>
            <p:cNvSpPr/>
            <p:nvPr/>
          </p:nvSpPr>
          <p:spPr>
            <a:xfrm>
              <a:off x="-15462" y="4612536"/>
              <a:ext cx="488553" cy="276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AD02013-4850-4EA2-B720-BC92C8108CB8}"/>
                </a:ext>
              </a:extLst>
            </p:cNvPr>
            <p:cNvSpPr/>
            <p:nvPr/>
          </p:nvSpPr>
          <p:spPr>
            <a:xfrm>
              <a:off x="11054422" y="6637020"/>
              <a:ext cx="488553" cy="276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D2F262-BA26-4389-9393-CF2F6691E6A3}"/>
                </a:ext>
              </a:extLst>
            </p:cNvPr>
            <p:cNvSpPr/>
            <p:nvPr/>
          </p:nvSpPr>
          <p:spPr>
            <a:xfrm>
              <a:off x="11052624" y="4641111"/>
              <a:ext cx="488553" cy="276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F44198C-877F-4E05-86E3-04B772096153}"/>
              </a:ext>
            </a:extLst>
          </p:cNvPr>
          <p:cNvSpPr txBox="1"/>
          <p:nvPr/>
        </p:nvSpPr>
        <p:spPr>
          <a:xfrm>
            <a:off x="3650729" y="4551133"/>
            <a:ext cx="8015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FF0000"/>
                </a:solidFill>
              </a:rPr>
              <a:t>Relatively weak change in the metric</a:t>
            </a:r>
            <a:r>
              <a:rPr lang="en-GB" sz="4000" dirty="0"/>
              <a:t>,</a:t>
            </a:r>
          </a:p>
          <a:p>
            <a:pPr algn="ctr"/>
            <a:r>
              <a:rPr lang="en-GB" sz="4000" dirty="0"/>
              <a:t>But </a:t>
            </a:r>
            <a:r>
              <a:rPr lang="en-GB" sz="4000" u="sng" dirty="0"/>
              <a:t>CAN</a:t>
            </a:r>
            <a:r>
              <a:rPr lang="en-GB" sz="4000" dirty="0"/>
              <a:t> be detected by gravitational wave detectors (e.g. LIGO)</a:t>
            </a:r>
            <a:endParaRPr lang="en-CA" sz="40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C7FE82-5614-44B2-9B11-3CC3F180E4F4}"/>
              </a:ext>
            </a:extLst>
          </p:cNvPr>
          <p:cNvGrpSpPr/>
          <p:nvPr/>
        </p:nvGrpSpPr>
        <p:grpSpPr>
          <a:xfrm>
            <a:off x="0" y="1656408"/>
            <a:ext cx="12521839" cy="2325984"/>
            <a:chOff x="-15462" y="4587730"/>
            <a:chExt cx="12521839" cy="232598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6DFB31A-F96A-4490-92B4-C4D0AE1DD616}"/>
                </a:ext>
              </a:extLst>
            </p:cNvPr>
            <p:cNvGrpSpPr/>
            <p:nvPr/>
          </p:nvGrpSpPr>
          <p:grpSpPr>
            <a:xfrm>
              <a:off x="143108" y="4587730"/>
              <a:ext cx="12363269" cy="2302696"/>
              <a:chOff x="143108" y="4587730"/>
              <a:chExt cx="12363269" cy="230269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B1E3EDD-0747-4324-9A0C-A4E3F74BFFB6}"/>
                  </a:ext>
                </a:extLst>
              </p:cNvPr>
              <p:cNvGrpSpPr/>
              <p:nvPr/>
            </p:nvGrpSpPr>
            <p:grpSpPr>
              <a:xfrm>
                <a:off x="143108" y="4587730"/>
                <a:ext cx="12363269" cy="2277394"/>
                <a:chOff x="143108" y="4587730"/>
                <a:chExt cx="12363269" cy="2277394"/>
              </a:xfrm>
            </p:grpSpPr>
            <p:pic>
              <p:nvPicPr>
                <p:cNvPr id="48" name="Picture 2" descr="Example Inspiral Waveform">
                  <a:extLst>
                    <a:ext uri="{FF2B5EF4-FFF2-40B4-BE49-F238E27FC236}">
                      <a16:creationId xmlns:a16="http://schemas.microsoft.com/office/drawing/2014/main" id="{21F9373A-0AAF-491F-8FA2-30EDBD953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841" t="24110" r="2443" b="32233"/>
                <a:stretch/>
              </p:blipFill>
              <p:spPr bwMode="auto">
                <a:xfrm>
                  <a:off x="143108" y="4587730"/>
                  <a:ext cx="11526378" cy="22773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FF6343C-31A6-4E0C-B1F5-49A03ADF340D}"/>
                    </a:ext>
                  </a:extLst>
                </p:cNvPr>
                <p:cNvCxnSpPr/>
                <p:nvPr/>
              </p:nvCxnSpPr>
              <p:spPr>
                <a:xfrm>
                  <a:off x="11591977" y="5793771"/>
                  <a:ext cx="914400" cy="0"/>
                </a:xfrm>
                <a:prstGeom prst="line">
                  <a:avLst/>
                </a:prstGeom>
                <a:ln w="28575">
                  <a:solidFill>
                    <a:srgbClr val="7D7FA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D2EB669-B1EF-4531-9EDC-CD8039285A22}"/>
                  </a:ext>
                </a:extLst>
              </p:cNvPr>
              <p:cNvGrpSpPr/>
              <p:nvPr/>
            </p:nvGrpSpPr>
            <p:grpSpPr>
              <a:xfrm>
                <a:off x="1498522" y="6059429"/>
                <a:ext cx="3456667" cy="830997"/>
                <a:chOff x="4266523" y="6059429"/>
                <a:chExt cx="3456667" cy="830997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173E091-1482-4FDC-9E82-66F24066A5B8}"/>
                    </a:ext>
                  </a:extLst>
                </p:cNvPr>
                <p:cNvSpPr txBox="1"/>
                <p:nvPr/>
              </p:nvSpPr>
              <p:spPr>
                <a:xfrm>
                  <a:off x="6392376" y="6059429"/>
                  <a:ext cx="133081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4800" dirty="0">
                      <a:solidFill>
                        <a:srgbClr val="7030A0"/>
                      </a:solidFill>
                    </a:rPr>
                    <a:t>time</a:t>
                  </a:r>
                  <a:endParaRPr lang="en-CA" sz="4800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F4CF0CD5-F145-424B-B613-D7F610AE7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523" y="6519840"/>
                  <a:ext cx="2152207" cy="0"/>
                </a:xfrm>
                <a:prstGeom prst="straightConnector1">
                  <a:avLst/>
                </a:prstGeom>
                <a:ln w="1143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B08BD68-6077-4EE1-8D73-FCEFEAC70A88}"/>
                </a:ext>
              </a:extLst>
            </p:cNvPr>
            <p:cNvSpPr/>
            <p:nvPr/>
          </p:nvSpPr>
          <p:spPr>
            <a:xfrm>
              <a:off x="33961" y="6637020"/>
              <a:ext cx="488553" cy="276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02206ED-3475-4371-9795-1F9A42EFD7DF}"/>
                </a:ext>
              </a:extLst>
            </p:cNvPr>
            <p:cNvSpPr/>
            <p:nvPr/>
          </p:nvSpPr>
          <p:spPr>
            <a:xfrm>
              <a:off x="-15462" y="4612536"/>
              <a:ext cx="488553" cy="276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BF1B0B-7088-41A6-A45E-314BA9413B0B}"/>
                </a:ext>
              </a:extLst>
            </p:cNvPr>
            <p:cNvSpPr/>
            <p:nvPr/>
          </p:nvSpPr>
          <p:spPr>
            <a:xfrm>
              <a:off x="11054422" y="6637020"/>
              <a:ext cx="488553" cy="276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D4B20B-C5E3-4521-B749-FE40F605E657}"/>
                </a:ext>
              </a:extLst>
            </p:cNvPr>
            <p:cNvSpPr/>
            <p:nvPr/>
          </p:nvSpPr>
          <p:spPr>
            <a:xfrm>
              <a:off x="11052624" y="4641111"/>
              <a:ext cx="488553" cy="276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9CFABD-C3C3-485C-9AB8-CA641B5527DB}"/>
              </a:ext>
            </a:extLst>
          </p:cNvPr>
          <p:cNvGrpSpPr/>
          <p:nvPr/>
        </p:nvGrpSpPr>
        <p:grpSpPr>
          <a:xfrm>
            <a:off x="9213453" y="1938858"/>
            <a:ext cx="2889941" cy="2612275"/>
            <a:chOff x="9213453" y="1938858"/>
            <a:chExt cx="2889941" cy="26122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E2B30C-E0F6-4DF7-A482-5B75C5D2387A}"/>
                </a:ext>
              </a:extLst>
            </p:cNvPr>
            <p:cNvSpPr/>
            <p:nvPr/>
          </p:nvSpPr>
          <p:spPr>
            <a:xfrm>
              <a:off x="11052624" y="1938858"/>
              <a:ext cx="1050770" cy="181102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D6258E-68F2-4DD8-9865-D5E20C064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3453" y="3588518"/>
              <a:ext cx="1823709" cy="962615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40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E20AA8-5A06-41D6-804D-6314B12DF658}"/>
              </a:ext>
            </a:extLst>
          </p:cNvPr>
          <p:cNvSpPr txBox="1"/>
          <p:nvPr/>
        </p:nvSpPr>
        <p:spPr>
          <a:xfrm>
            <a:off x="235974" y="199540"/>
            <a:ext cx="1165122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u="sng" dirty="0"/>
              <a:t>1915</a:t>
            </a:r>
            <a:r>
              <a:rPr lang="en-GB" sz="4400" dirty="0"/>
              <a:t>: Einstein Field Equations Published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u="sng" dirty="0"/>
              <a:t>1916</a:t>
            </a:r>
            <a:r>
              <a:rPr lang="en-GB" sz="4400" dirty="0"/>
              <a:t>: Einstein predicts existence of gravitational waves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GB" sz="3200" dirty="0"/>
              <a:t>Paper: “Approximative Integration of the Field Equations of Gravitation” </a:t>
            </a:r>
            <a:r>
              <a:rPr lang="en-GB" sz="3200" dirty="0">
                <a:solidFill>
                  <a:srgbClr val="0070C0"/>
                </a:solidFill>
              </a:rPr>
              <a:t>(see description for link)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u="sng" dirty="0"/>
              <a:t>1970s/1980s</a:t>
            </a:r>
            <a:r>
              <a:rPr lang="en-GB" sz="4400" dirty="0"/>
              <a:t>: Hulse-Taylor binary star system (neutron star + pulsar) orbit decay gives indirect evidence of gravitational waves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u="sng" dirty="0"/>
              <a:t>Sept 14, 2015</a:t>
            </a:r>
            <a:r>
              <a:rPr lang="en-GB" sz="4400" dirty="0"/>
              <a:t>: Direct detection of gravitational waves from LIGO detectors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869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79"/>
    </mc:Choice>
    <mc:Fallback xmlns="">
      <p:transition spd="slow" advTm="66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3260C-E3EA-4BB8-A897-7BECBB709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109: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Gravitational Waves</a:t>
            </a:r>
            <a:endParaRPr lang="en-CA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76724C-B4EE-4D59-9114-092AA7E8BAE3}"/>
                  </a:ext>
                </a:extLst>
              </p:cNvPr>
              <p:cNvSpPr txBox="1"/>
              <p:nvPr/>
            </p:nvSpPr>
            <p:spPr>
              <a:xfrm>
                <a:off x="477906" y="2088046"/>
                <a:ext cx="11114326" cy="378565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857250" indent="-857250" algn="l">
                  <a:buFont typeface="+mj-lt"/>
                  <a:buAutoNum type="alphaLcPeriod"/>
                </a:pPr>
                <a:r>
                  <a:rPr lang="en-US" sz="4000" u="sng" dirty="0">
                    <a:solidFill>
                      <a:srgbClr val="FF0000"/>
                    </a:solidFill>
                  </a:rPr>
                  <a:t>Introduction (LIGO, wave equation)</a:t>
                </a:r>
              </a:p>
              <a:p>
                <a:pPr marL="857250" indent="-857250" algn="l">
                  <a:buFont typeface="+mj-lt"/>
                  <a:buAutoNum type="alphaLcPeriod"/>
                </a:pPr>
                <a:r>
                  <a:rPr lang="en-US" sz="4000" dirty="0">
                    <a:solidFill>
                      <a:schemeClr val="tx1"/>
                    </a:solidFill>
                  </a:rPr>
                  <a:t>Linearized Gravity</a:t>
                </a:r>
              </a:p>
              <a:p>
                <a:pPr marL="857250" indent="-857250" algn="l">
                  <a:buFont typeface="+mj-lt"/>
                  <a:buAutoNum type="alphaLcPeriod"/>
                </a:pPr>
                <a:r>
                  <a:rPr lang="en-US" sz="4000" dirty="0">
                    <a:solidFill>
                      <a:schemeClr val="tx1"/>
                    </a:solidFill>
                  </a:rPr>
                  <a:t>Gravitational Wave Derivation (Lorenz Gauge)</a:t>
                </a:r>
              </a:p>
              <a:p>
                <a:pPr marL="857250" indent="-857250" algn="l">
                  <a:buFont typeface="+mj-lt"/>
                  <a:buAutoNum type="alphaLcPeriod"/>
                </a:pPr>
                <a:r>
                  <a:rPr lang="en-US" sz="4000" dirty="0"/>
                  <a:t>Transverse </a:t>
                </a:r>
                <a:r>
                  <a:rPr lang="en-US" sz="4000" dirty="0">
                    <a:solidFill>
                      <a:schemeClr val="tx1"/>
                    </a:solidFill>
                  </a:rPr>
                  <a:t>Traceless </a:t>
                </a:r>
                <a:r>
                  <a:rPr lang="en-US" sz="4000" dirty="0"/>
                  <a:t>Gauge</a:t>
                </a:r>
              </a:p>
              <a:p>
                <a:pPr marL="1314450" lvl="1" indent="-85725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Plus (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dirty="0"/>
                  <a:t>) and Cross (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4000" dirty="0"/>
                  <a:t>) Polarizations</a:t>
                </a:r>
              </a:p>
              <a:p>
                <a:pPr marL="857250" indent="-857250">
                  <a:buFont typeface="+mj-lt"/>
                  <a:buAutoNum type="alphaLcPeriod"/>
                </a:pPr>
                <a:r>
                  <a:rPr lang="en-US" sz="4000" dirty="0"/>
                  <a:t>How Gravitational Waves Affect Free Particles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76724C-B4EE-4D59-9114-092AA7E8B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6" y="2088046"/>
                <a:ext cx="11114326" cy="3785652"/>
              </a:xfrm>
              <a:prstGeom prst="rect">
                <a:avLst/>
              </a:prstGeom>
              <a:blipFill>
                <a:blip r:embed="rId2"/>
                <a:stretch>
                  <a:fillRect l="-1974" t="-3221" b="-59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256DCD-3FA9-4585-AEFD-B94343D96928}"/>
              </a:ext>
            </a:extLst>
          </p:cNvPr>
          <p:cNvSpPr txBox="1"/>
          <p:nvPr/>
        </p:nvSpPr>
        <p:spPr>
          <a:xfrm>
            <a:off x="477907" y="7092535"/>
            <a:ext cx="929173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Sources: </a:t>
            </a:r>
          </a:p>
          <a:p>
            <a:pPr algn="l"/>
            <a:r>
              <a:rPr lang="en-US" sz="2000" dirty="0"/>
              <a:t>Good PDF: </a:t>
            </a:r>
            <a:r>
              <a:rPr lang="en-US" sz="2000" dirty="0">
                <a:hlinkClick r:id="rId3"/>
              </a:rPr>
              <a:t>http://star-www.st-and.ac.uk/~hz4/gr/hendry_GRwaves.pdf</a:t>
            </a:r>
            <a:endParaRPr lang="en-US" sz="2000" dirty="0"/>
          </a:p>
          <a:p>
            <a:pPr algn="l"/>
            <a:r>
              <a:rPr lang="en-US" sz="2000" dirty="0"/>
              <a:t>Sean </a:t>
            </a:r>
            <a:r>
              <a:rPr lang="en-US" sz="2000" dirty="0" err="1"/>
              <a:t>Caroll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https://preposterousuniverse.com/wp-content/uploads/grnotes-six.pdf</a:t>
            </a:r>
            <a:endParaRPr lang="en-US" sz="2000" dirty="0"/>
          </a:p>
          <a:p>
            <a:r>
              <a:rPr lang="en-US" sz="2000" dirty="0"/>
              <a:t>Wikipedia: </a:t>
            </a:r>
            <a:r>
              <a:rPr lang="en-US" sz="2000" dirty="0">
                <a:hlinkClick r:id="rId5"/>
              </a:rPr>
              <a:t>https://en.wikipedia.org/wiki/Linearized_gravity</a:t>
            </a:r>
            <a:endParaRPr lang="en-US" sz="2000" dirty="0"/>
          </a:p>
          <a:p>
            <a:r>
              <a:rPr lang="en-US" sz="2000" dirty="0"/>
              <a:t>YouTube: </a:t>
            </a:r>
            <a:r>
              <a:rPr lang="en-US" sz="2000" dirty="0">
                <a:hlinkClick r:id="rId6"/>
              </a:rPr>
              <a:t>https://www.youtube.com/watch?v=kIBdtbCszB0</a:t>
            </a:r>
            <a:endParaRPr lang="en-US" sz="2000" dirty="0"/>
          </a:p>
          <a:p>
            <a:pPr algn="l"/>
            <a:r>
              <a:rPr lang="en-US" sz="2000" dirty="0"/>
              <a:t>Other PDF: </a:t>
            </a:r>
            <a:r>
              <a:rPr lang="en-US" sz="2000" dirty="0">
                <a:hlinkClick r:id="rId7"/>
              </a:rPr>
              <a:t>https://www.tat.physik.uni-tuebingen.de/~kokkotas/Teaching/NS.BH.GW_files/GW_Physics.pdf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BE0EAE-CB32-422D-BF8B-64159B2BCC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6360" y="2167560"/>
              <a:ext cx="7562520" cy="663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BE0EAE-CB32-422D-BF8B-64159B2BCC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7000" y="2158200"/>
                <a:ext cx="7581240" cy="6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4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96"/>
    </mc:Choice>
    <mc:Fallback xmlns="">
      <p:transition spd="slow" advTm="38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LIGO | Hanford">
            <a:extLst>
              <a:ext uri="{FF2B5EF4-FFF2-40B4-BE49-F238E27FC236}">
                <a16:creationId xmlns:a16="http://schemas.microsoft.com/office/drawing/2014/main" id="{1CB51F8C-2EC0-4FBE-A4D0-8A6166774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2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66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40"/>
    </mc:Choice>
    <mc:Fallback xmlns="">
      <p:transition spd="slow" advTm="1044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3C375A-AC72-41C2-8598-5DCB322EE95E}"/>
              </a:ext>
            </a:extLst>
          </p:cNvPr>
          <p:cNvSpPr txBox="1"/>
          <p:nvPr/>
        </p:nvSpPr>
        <p:spPr>
          <a:xfrm>
            <a:off x="685800" y="-1361722"/>
            <a:ext cx="11506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/>
              <a:t>Hanford Site, Washington and Livingston, Louisiana, US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B8076BD0-9EBA-4C3A-9BC8-263C1CA5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4" y="151700"/>
            <a:ext cx="9925186" cy="61090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DB114-CAB9-4DE3-B2C7-5E09A43E0339}"/>
              </a:ext>
            </a:extLst>
          </p:cNvPr>
          <p:cNvSpPr txBox="1"/>
          <p:nvPr/>
        </p:nvSpPr>
        <p:spPr>
          <a:xfrm>
            <a:off x="129289" y="6239513"/>
            <a:ext cx="8753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/>
              <a:t>Image Source: </a:t>
            </a:r>
            <a:r>
              <a:rPr lang="en-CA" sz="3200" dirty="0">
                <a:hlinkClick r:id="rId3"/>
              </a:rPr>
              <a:t>https://en.wikipedia.org/wiki/LIGO</a:t>
            </a:r>
            <a:endParaRPr lang="en-CA" sz="3200" dirty="0"/>
          </a:p>
        </p:txBody>
      </p:sp>
      <p:pic>
        <p:nvPicPr>
          <p:cNvPr id="5" name="Picture 2" descr="LIGO | Hanford">
            <a:extLst>
              <a:ext uri="{FF2B5EF4-FFF2-40B4-BE49-F238E27FC236}">
                <a16:creationId xmlns:a16="http://schemas.microsoft.com/office/drawing/2014/main" id="{36142F1B-C0A8-4436-87D9-08DE0B369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20"/>
          <a:stretch/>
        </p:blipFill>
        <p:spPr bwMode="auto">
          <a:xfrm>
            <a:off x="6096000" y="433222"/>
            <a:ext cx="5645788" cy="317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0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3">
        <p:fade/>
      </p:transition>
    </mc:Choice>
    <mc:Fallback xmlns="">
      <p:transition spd="med" advTm="5153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1562BD-9A06-4DE2-8751-1CD4F26B4CC4}"/>
              </a:ext>
            </a:extLst>
          </p:cNvPr>
          <p:cNvSpPr txBox="1"/>
          <p:nvPr/>
        </p:nvSpPr>
        <p:spPr>
          <a:xfrm>
            <a:off x="1127300" y="1122769"/>
            <a:ext cx="8171532" cy="570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GB" sz="8000" b="1" dirty="0">
                <a:solidFill>
                  <a:srgbClr val="FF0000"/>
                </a:solidFill>
              </a:rPr>
              <a:t>L</a:t>
            </a:r>
            <a:r>
              <a:rPr lang="en-GB" sz="8000" dirty="0"/>
              <a:t>aser</a:t>
            </a:r>
          </a:p>
          <a:p>
            <a:pPr>
              <a:spcAft>
                <a:spcPts val="1800"/>
              </a:spcAft>
            </a:pPr>
            <a:r>
              <a:rPr lang="en-GB" sz="8000" b="1" dirty="0">
                <a:solidFill>
                  <a:srgbClr val="FF0000"/>
                </a:solidFill>
              </a:rPr>
              <a:t>I</a:t>
            </a:r>
            <a:r>
              <a:rPr lang="en-GB" sz="8000" dirty="0"/>
              <a:t>nterferometer</a:t>
            </a:r>
          </a:p>
          <a:p>
            <a:pPr>
              <a:spcAft>
                <a:spcPts val="1800"/>
              </a:spcAft>
            </a:pPr>
            <a:r>
              <a:rPr lang="en-GB" sz="8000" b="1" dirty="0">
                <a:solidFill>
                  <a:srgbClr val="FF0000"/>
                </a:solidFill>
              </a:rPr>
              <a:t>G</a:t>
            </a:r>
            <a:r>
              <a:rPr lang="en-GB" sz="8000" dirty="0"/>
              <a:t>ravitational-Wave</a:t>
            </a:r>
          </a:p>
          <a:p>
            <a:pPr>
              <a:spcAft>
                <a:spcPts val="1800"/>
              </a:spcAft>
            </a:pPr>
            <a:r>
              <a:rPr lang="en-GB" sz="8000" b="1" dirty="0">
                <a:solidFill>
                  <a:srgbClr val="FF0000"/>
                </a:solidFill>
              </a:rPr>
              <a:t>O</a:t>
            </a:r>
            <a:r>
              <a:rPr lang="en-GB" sz="8000" dirty="0"/>
              <a:t>bservatory</a:t>
            </a:r>
            <a:endParaRPr lang="en-CA" sz="8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4F0A5-D8A1-46E6-AC15-10998F9FC5BA}"/>
              </a:ext>
            </a:extLst>
          </p:cNvPr>
          <p:cNvSpPr txBox="1"/>
          <p:nvPr/>
        </p:nvSpPr>
        <p:spPr>
          <a:xfrm>
            <a:off x="0" y="7225304"/>
            <a:ext cx="1309909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LIGO Hanford (WA)</a:t>
            </a:r>
          </a:p>
          <a:p>
            <a:r>
              <a:rPr lang="en-GB" sz="4000" dirty="0"/>
              <a:t>LIGO Livingston (IL)</a:t>
            </a:r>
          </a:p>
          <a:p>
            <a:r>
              <a:rPr lang="en-GB" sz="4000" dirty="0"/>
              <a:t>Local noise will only affect one… true G-waves will affect both.</a:t>
            </a:r>
          </a:p>
          <a:p>
            <a:r>
              <a:rPr lang="en-GB" sz="4000" dirty="0"/>
              <a:t>VIRGO (Italy)</a:t>
            </a:r>
            <a:endParaRPr lang="en-CA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52677-EF85-4F19-A45B-C47C0A8D011D}"/>
              </a:ext>
            </a:extLst>
          </p:cNvPr>
          <p:cNvSpPr txBox="1"/>
          <p:nvPr/>
        </p:nvSpPr>
        <p:spPr>
          <a:xfrm>
            <a:off x="29497" y="-92012"/>
            <a:ext cx="61220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u="sng" dirty="0"/>
              <a:t>LIGO Detector</a:t>
            </a:r>
            <a:r>
              <a:rPr lang="en-GB" sz="6600" dirty="0"/>
              <a:t>:</a:t>
            </a:r>
            <a:endParaRPr lang="en-CA" sz="6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82687C-5B28-44FF-B6BC-57AE8D34F3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7400" y="2904120"/>
              <a:ext cx="676800" cy="75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82687C-5B28-44FF-B6BC-57AE8D34F3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040" y="2894760"/>
                <a:ext cx="695520" cy="772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379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5"/>
    </mc:Choice>
    <mc:Fallback xmlns="">
      <p:transition spd="slow" advTm="16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12940-A157-4D2B-A739-DA79F07542B6}"/>
              </a:ext>
            </a:extLst>
          </p:cNvPr>
          <p:cNvSpPr txBox="1"/>
          <p:nvPr/>
        </p:nvSpPr>
        <p:spPr>
          <a:xfrm>
            <a:off x="64136" y="81614"/>
            <a:ext cx="36559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u="sng" dirty="0"/>
              <a:t>Interferometer</a:t>
            </a:r>
            <a:endParaRPr lang="en-CA" sz="4400" u="sn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0AE922-D1F4-48A7-8469-4E4E54127704}"/>
              </a:ext>
            </a:extLst>
          </p:cNvPr>
          <p:cNvGrpSpPr/>
          <p:nvPr/>
        </p:nvGrpSpPr>
        <p:grpSpPr>
          <a:xfrm>
            <a:off x="6643045" y="1560826"/>
            <a:ext cx="2854433" cy="2486070"/>
            <a:chOff x="6643045" y="1560826"/>
            <a:chExt cx="2854433" cy="248607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88D314-FEAA-4CB7-86B0-7F15784E9C32}"/>
                </a:ext>
              </a:extLst>
            </p:cNvPr>
            <p:cNvCxnSpPr/>
            <p:nvPr/>
          </p:nvCxnSpPr>
          <p:spPr>
            <a:xfrm flipH="1">
              <a:off x="6643045" y="2550423"/>
              <a:ext cx="1496474" cy="1496473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1B9A9-1B61-442C-8681-E57D7E25A836}"/>
                </a:ext>
              </a:extLst>
            </p:cNvPr>
            <p:cNvSpPr txBox="1"/>
            <p:nvPr/>
          </p:nvSpPr>
          <p:spPr>
            <a:xfrm>
              <a:off x="8060504" y="1560826"/>
              <a:ext cx="14369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accent6">
                      <a:lumMod val="50000"/>
                    </a:schemeClr>
                  </a:solidFill>
                </a:rPr>
                <a:t>beam splitter</a:t>
              </a:r>
              <a:endParaRPr lang="en-CA" sz="3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9CFA44-9419-4706-8AA4-E61E85EF587E}"/>
              </a:ext>
            </a:extLst>
          </p:cNvPr>
          <p:cNvGrpSpPr/>
          <p:nvPr/>
        </p:nvGrpSpPr>
        <p:grpSpPr>
          <a:xfrm>
            <a:off x="3238891" y="2263644"/>
            <a:ext cx="1485622" cy="1721405"/>
            <a:chOff x="3238891" y="2263644"/>
            <a:chExt cx="1485622" cy="1721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0B19DF-4EB5-43A0-843C-7A02F2E6D3BA}"/>
                </a:ext>
              </a:extLst>
            </p:cNvPr>
            <p:cNvSpPr/>
            <p:nvPr/>
          </p:nvSpPr>
          <p:spPr>
            <a:xfrm>
              <a:off x="3479800" y="3419309"/>
              <a:ext cx="1040233" cy="56574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7E9C6FB-6F42-42FD-B429-7581B6B8930C}"/>
                </a:ext>
              </a:extLst>
            </p:cNvPr>
            <p:cNvSpPr txBox="1"/>
            <p:nvPr/>
          </p:nvSpPr>
          <p:spPr>
            <a:xfrm>
              <a:off x="3238891" y="2263644"/>
              <a:ext cx="14856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/>
                <a:t>light source</a:t>
              </a:r>
              <a:endParaRPr lang="en-CA" sz="32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135C3EE-8E20-44BF-A7B5-037CC985BD1F}"/>
              </a:ext>
            </a:extLst>
          </p:cNvPr>
          <p:cNvSpPr txBox="1"/>
          <p:nvPr/>
        </p:nvSpPr>
        <p:spPr>
          <a:xfrm>
            <a:off x="96082" y="822190"/>
            <a:ext cx="460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= device that measures interference between light beams.</a:t>
            </a:r>
            <a:endParaRPr lang="en-CA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21C57B-C899-4BD2-9416-4D3169DF21D8}"/>
              </a:ext>
            </a:extLst>
          </p:cNvPr>
          <p:cNvGrpSpPr/>
          <p:nvPr/>
        </p:nvGrpSpPr>
        <p:grpSpPr>
          <a:xfrm>
            <a:off x="4520033" y="3241509"/>
            <a:ext cx="2454577" cy="693356"/>
            <a:chOff x="4520033" y="3241509"/>
            <a:chExt cx="2454577" cy="6933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DC608B-8BCB-4DB9-B61E-4E5703067CEB}"/>
                </a:ext>
              </a:extLst>
            </p:cNvPr>
            <p:cNvGrpSpPr/>
            <p:nvPr/>
          </p:nvGrpSpPr>
          <p:grpSpPr>
            <a:xfrm>
              <a:off x="4520033" y="3469491"/>
              <a:ext cx="2454577" cy="465374"/>
              <a:chOff x="1380650" y="5142834"/>
              <a:chExt cx="5545891" cy="96968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795008A-8EDA-4490-A298-3C6E8788703B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FD26A314-182E-4730-9961-2D4D4CDB8181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2BED3D3F-9392-436B-8EB3-B7446C008DA2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BB0BF162-7F47-420C-A51D-C5FB42DC5727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B5D53714-3F70-45D8-A495-BC2F7FBAF17B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7AA11C-4B79-4CF1-AE33-23DDB187BA56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003B086D-3023-433B-8881-811E3CA643AA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CE54890C-1216-4814-9162-8252FC4981D9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A1E90CB6-FEA7-408A-9B03-3A105C7D912C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E4EAB7A-3BB5-4301-AD71-85C4EEEDF142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9FB4A6-4133-4916-94FA-56048D5DCEDD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F380B562-F359-49DB-99E7-8770717EE9A5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14339" name="Straight Arrow Connector 14338">
              <a:extLst>
                <a:ext uri="{FF2B5EF4-FFF2-40B4-BE49-F238E27FC236}">
                  <a16:creationId xmlns:a16="http://schemas.microsoft.com/office/drawing/2014/main" id="{B56E3D28-2A43-44FC-AC66-091F97825E7B}"/>
                </a:ext>
              </a:extLst>
            </p:cNvPr>
            <p:cNvCxnSpPr/>
            <p:nvPr/>
          </p:nvCxnSpPr>
          <p:spPr>
            <a:xfrm>
              <a:off x="5133677" y="3241509"/>
              <a:ext cx="99883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8541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0"/>
    </mc:Choice>
    <mc:Fallback xmlns="">
      <p:transition spd="slow" advTm="13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12940-A157-4D2B-A739-DA79F07542B6}"/>
              </a:ext>
            </a:extLst>
          </p:cNvPr>
          <p:cNvSpPr txBox="1"/>
          <p:nvPr/>
        </p:nvSpPr>
        <p:spPr>
          <a:xfrm>
            <a:off x="64136" y="81614"/>
            <a:ext cx="36559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u="sng" dirty="0"/>
              <a:t>Interferometer</a:t>
            </a:r>
            <a:endParaRPr lang="en-CA" sz="4400" u="sn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0AE922-D1F4-48A7-8469-4E4E54127704}"/>
              </a:ext>
            </a:extLst>
          </p:cNvPr>
          <p:cNvGrpSpPr/>
          <p:nvPr/>
        </p:nvGrpSpPr>
        <p:grpSpPr>
          <a:xfrm>
            <a:off x="6643045" y="1560826"/>
            <a:ext cx="2854433" cy="2486070"/>
            <a:chOff x="6643045" y="1560826"/>
            <a:chExt cx="2854433" cy="248607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88D314-FEAA-4CB7-86B0-7F15784E9C32}"/>
                </a:ext>
              </a:extLst>
            </p:cNvPr>
            <p:cNvCxnSpPr/>
            <p:nvPr/>
          </p:nvCxnSpPr>
          <p:spPr>
            <a:xfrm flipH="1">
              <a:off x="6643045" y="2550423"/>
              <a:ext cx="1496474" cy="1496473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1B9A9-1B61-442C-8681-E57D7E25A836}"/>
                </a:ext>
              </a:extLst>
            </p:cNvPr>
            <p:cNvSpPr txBox="1"/>
            <p:nvPr/>
          </p:nvSpPr>
          <p:spPr>
            <a:xfrm>
              <a:off x="8060504" y="1560826"/>
              <a:ext cx="14369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accent6">
                      <a:lumMod val="50000"/>
                    </a:schemeClr>
                  </a:solidFill>
                </a:rPr>
                <a:t>beam splitter</a:t>
              </a:r>
              <a:endParaRPr lang="en-CA" sz="3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4336" name="Group 14335">
            <a:extLst>
              <a:ext uri="{FF2B5EF4-FFF2-40B4-BE49-F238E27FC236}">
                <a16:creationId xmlns:a16="http://schemas.microsoft.com/office/drawing/2014/main" id="{38973561-FB00-47AD-9E02-B1CD6CEC4054}"/>
              </a:ext>
            </a:extLst>
          </p:cNvPr>
          <p:cNvGrpSpPr/>
          <p:nvPr/>
        </p:nvGrpSpPr>
        <p:grpSpPr>
          <a:xfrm>
            <a:off x="10045619" y="2550422"/>
            <a:ext cx="1930542" cy="1580879"/>
            <a:chOff x="10045619" y="2550422"/>
            <a:chExt cx="1930542" cy="158087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939366-5290-41B9-893D-83624367C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255179" y="3340862"/>
              <a:ext cx="1580879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40487A6-E56D-489B-940B-C5B35EEF8600}"/>
                </a:ext>
              </a:extLst>
            </p:cNvPr>
            <p:cNvSpPr txBox="1"/>
            <p:nvPr/>
          </p:nvSpPr>
          <p:spPr>
            <a:xfrm>
              <a:off x="10330646" y="2931365"/>
              <a:ext cx="16455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rgbClr val="00B0F0"/>
                  </a:solidFill>
                </a:rPr>
                <a:t>mirror</a:t>
              </a:r>
              <a:endParaRPr lang="en-CA" sz="4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349E0B-55E6-4C22-829D-FD45B1B80903}"/>
              </a:ext>
            </a:extLst>
          </p:cNvPr>
          <p:cNvGrpSpPr/>
          <p:nvPr/>
        </p:nvGrpSpPr>
        <p:grpSpPr>
          <a:xfrm>
            <a:off x="6600842" y="-102299"/>
            <a:ext cx="1658992" cy="774005"/>
            <a:chOff x="6600842" y="-102299"/>
            <a:chExt cx="1658992" cy="77400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729678-174F-4624-B537-D6A91B7DE620}"/>
                </a:ext>
              </a:extLst>
            </p:cNvPr>
            <p:cNvCxnSpPr/>
            <p:nvPr/>
          </p:nvCxnSpPr>
          <p:spPr>
            <a:xfrm>
              <a:off x="6600842" y="671706"/>
              <a:ext cx="1580879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375AD72-644A-44F6-9B30-4938AC3C70E4}"/>
                </a:ext>
              </a:extLst>
            </p:cNvPr>
            <p:cNvSpPr txBox="1"/>
            <p:nvPr/>
          </p:nvSpPr>
          <p:spPr>
            <a:xfrm>
              <a:off x="6614319" y="-102299"/>
              <a:ext cx="16455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rgbClr val="00B0F0"/>
                  </a:solidFill>
                </a:rPr>
                <a:t>mirror</a:t>
              </a:r>
              <a:endParaRPr lang="en-CA" sz="4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9CFA44-9419-4706-8AA4-E61E85EF587E}"/>
              </a:ext>
            </a:extLst>
          </p:cNvPr>
          <p:cNvGrpSpPr/>
          <p:nvPr/>
        </p:nvGrpSpPr>
        <p:grpSpPr>
          <a:xfrm>
            <a:off x="3238891" y="2263644"/>
            <a:ext cx="1485622" cy="1721405"/>
            <a:chOff x="3238891" y="2263644"/>
            <a:chExt cx="1485622" cy="1721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0B19DF-4EB5-43A0-843C-7A02F2E6D3BA}"/>
                </a:ext>
              </a:extLst>
            </p:cNvPr>
            <p:cNvSpPr/>
            <p:nvPr/>
          </p:nvSpPr>
          <p:spPr>
            <a:xfrm>
              <a:off x="3479800" y="3419309"/>
              <a:ext cx="1040233" cy="565740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7E9C6FB-6F42-42FD-B429-7581B6B8930C}"/>
                </a:ext>
              </a:extLst>
            </p:cNvPr>
            <p:cNvSpPr txBox="1"/>
            <p:nvPr/>
          </p:nvSpPr>
          <p:spPr>
            <a:xfrm>
              <a:off x="3238891" y="2263644"/>
              <a:ext cx="14856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light source</a:t>
              </a:r>
              <a:endParaRPr lang="en-CA" sz="3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135C3EE-8E20-44BF-A7B5-037CC985BD1F}"/>
              </a:ext>
            </a:extLst>
          </p:cNvPr>
          <p:cNvSpPr txBox="1"/>
          <p:nvPr/>
        </p:nvSpPr>
        <p:spPr>
          <a:xfrm>
            <a:off x="96082" y="822190"/>
            <a:ext cx="460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= device that measures interference between light beams.</a:t>
            </a:r>
            <a:endParaRPr lang="en-CA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21C57B-C899-4BD2-9416-4D3169DF21D8}"/>
              </a:ext>
            </a:extLst>
          </p:cNvPr>
          <p:cNvGrpSpPr/>
          <p:nvPr/>
        </p:nvGrpSpPr>
        <p:grpSpPr>
          <a:xfrm>
            <a:off x="4520033" y="3241509"/>
            <a:ext cx="2454577" cy="693356"/>
            <a:chOff x="4520033" y="3241509"/>
            <a:chExt cx="2454577" cy="6933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DC608B-8BCB-4DB9-B61E-4E5703067CEB}"/>
                </a:ext>
              </a:extLst>
            </p:cNvPr>
            <p:cNvGrpSpPr/>
            <p:nvPr/>
          </p:nvGrpSpPr>
          <p:grpSpPr>
            <a:xfrm>
              <a:off x="4520033" y="3469491"/>
              <a:ext cx="2454577" cy="465374"/>
              <a:chOff x="1380650" y="5142834"/>
              <a:chExt cx="5545891" cy="96968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795008A-8EDA-4490-A298-3C6E8788703B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FD26A314-182E-4730-9961-2D4D4CDB8181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2BED3D3F-9392-436B-8EB3-B7446C008DA2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BB0BF162-7F47-420C-A51D-C5FB42DC5727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B5D53714-3F70-45D8-A495-BC2F7FBAF17B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7AA11C-4B79-4CF1-AE33-23DDB187BA56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003B086D-3023-433B-8881-811E3CA643AA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CE54890C-1216-4814-9162-8252FC4981D9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A1E90CB6-FEA7-408A-9B03-3A105C7D912C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E4EAB7A-3BB5-4301-AD71-85C4EEEDF142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9FB4A6-4133-4916-94FA-56048D5DCEDD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F380B562-F359-49DB-99E7-8770717EE9A5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14339" name="Straight Arrow Connector 14338">
              <a:extLst>
                <a:ext uri="{FF2B5EF4-FFF2-40B4-BE49-F238E27FC236}">
                  <a16:creationId xmlns:a16="http://schemas.microsoft.com/office/drawing/2014/main" id="{B56E3D28-2A43-44FC-AC66-091F97825E7B}"/>
                </a:ext>
              </a:extLst>
            </p:cNvPr>
            <p:cNvCxnSpPr/>
            <p:nvPr/>
          </p:nvCxnSpPr>
          <p:spPr>
            <a:xfrm>
              <a:off x="5133677" y="3241509"/>
              <a:ext cx="998836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434A04-51B3-4C35-A2CB-144625872155}"/>
              </a:ext>
            </a:extLst>
          </p:cNvPr>
          <p:cNvGrpSpPr/>
          <p:nvPr/>
        </p:nvGrpSpPr>
        <p:grpSpPr>
          <a:xfrm>
            <a:off x="6505592" y="671706"/>
            <a:ext cx="690258" cy="3071303"/>
            <a:chOff x="6505592" y="671706"/>
            <a:chExt cx="690258" cy="307130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7504FAB-F14C-43A4-B10C-18F821968985}"/>
                </a:ext>
              </a:extLst>
            </p:cNvPr>
            <p:cNvGrpSpPr/>
            <p:nvPr/>
          </p:nvGrpSpPr>
          <p:grpSpPr>
            <a:xfrm>
              <a:off x="6728053" y="671706"/>
              <a:ext cx="467797" cy="3071303"/>
              <a:chOff x="2736018" y="1563098"/>
              <a:chExt cx="372047" cy="244266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F3DEBC7-5A98-4556-A7DA-15100CC93AD3}"/>
                  </a:ext>
                </a:extLst>
              </p:cNvPr>
              <p:cNvGrpSpPr/>
              <p:nvPr/>
            </p:nvGrpSpPr>
            <p:grpSpPr>
              <a:xfrm rot="5400000">
                <a:off x="1946921" y="2844615"/>
                <a:ext cx="1952167" cy="370120"/>
                <a:chOff x="1380650" y="5142834"/>
                <a:chExt cx="5545891" cy="969685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6DF3F23-8956-447B-A9F3-D3F588AC82C0}"/>
                    </a:ext>
                  </a:extLst>
                </p:cNvPr>
                <p:cNvGrpSpPr/>
                <p:nvPr/>
              </p:nvGrpSpPr>
              <p:grpSpPr>
                <a:xfrm>
                  <a:off x="1380650" y="5143500"/>
                  <a:ext cx="4162900" cy="969019"/>
                  <a:chOff x="1094565" y="2736164"/>
                  <a:chExt cx="8679866" cy="1392931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DA47FD38-B3F1-4DB8-A287-D406323489FB}"/>
                      </a:ext>
                    </a:extLst>
                  </p:cNvPr>
                  <p:cNvGrpSpPr/>
                  <p:nvPr/>
                </p:nvGrpSpPr>
                <p:grpSpPr>
                  <a:xfrm>
                    <a:off x="1101822" y="2736164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6A0ED847-B210-4692-BCF6-C9A3351E7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7C48FD75-A549-4A85-A0D8-55B7D9788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9CF31269-0BE8-49A2-B576-37945249D3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305194B2-7973-4AD4-8DBC-9D55D60AD843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1094565" y="2743423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12907811-5A5B-4ADF-B717-EC67387D9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CA6FB879-D83E-411A-8991-F4851D50C0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80F45E19-948F-45FE-ABB6-8B9675A7A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70FBF2E-217E-46E3-8C72-4341478D3DF9}"/>
                    </a:ext>
                  </a:extLst>
                </p:cNvPr>
                <p:cNvGrpSpPr/>
                <p:nvPr/>
              </p:nvGrpSpPr>
              <p:grpSpPr>
                <a:xfrm>
                  <a:off x="5536588" y="5142834"/>
                  <a:ext cx="1389953" cy="969019"/>
                  <a:chOff x="1094565" y="2736164"/>
                  <a:chExt cx="2898125" cy="1392931"/>
                </a:xfrm>
              </p:grpSpPr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0AE7DE1-1277-4179-A815-BA3DBEEF8B7C}"/>
                      </a:ext>
                    </a:extLst>
                  </p:cNvPr>
                  <p:cNvSpPr/>
                  <p:nvPr/>
                </p:nvSpPr>
                <p:spPr>
                  <a:xfrm>
                    <a:off x="1101821" y="2736164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ACBE02F8-F7E9-4388-9AFA-62128AB1061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94565" y="2743425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E6C66B1-D841-4D68-AE2E-E5C912973356}"/>
                  </a:ext>
                </a:extLst>
              </p:cNvPr>
              <p:cNvGrpSpPr/>
              <p:nvPr/>
            </p:nvGrpSpPr>
            <p:grpSpPr>
              <a:xfrm rot="5400000">
                <a:off x="2676317" y="1622799"/>
                <a:ext cx="489267" cy="369866"/>
                <a:chOff x="1094565" y="2736164"/>
                <a:chExt cx="2898125" cy="1392931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DCB1C2F-258E-4574-AD13-BAEE51E34C07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34D8C30-6617-42B5-811F-111213B6FB90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61347068-52E7-4CBB-8E4C-73424FF86B0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06174" y="1720371"/>
              <a:ext cx="99883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A80223-21CC-45F3-ADCE-77707E2D28EF}"/>
              </a:ext>
            </a:extLst>
          </p:cNvPr>
          <p:cNvGrpSpPr/>
          <p:nvPr/>
        </p:nvGrpSpPr>
        <p:grpSpPr>
          <a:xfrm>
            <a:off x="6945245" y="3514477"/>
            <a:ext cx="3071303" cy="731586"/>
            <a:chOff x="6945245" y="3514477"/>
            <a:chExt cx="3071303" cy="73158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79B3C3-9A15-4A9E-A8B2-F801B1B7EAE7}"/>
                </a:ext>
              </a:extLst>
            </p:cNvPr>
            <p:cNvGrpSpPr/>
            <p:nvPr/>
          </p:nvGrpSpPr>
          <p:grpSpPr>
            <a:xfrm rot="5400000">
              <a:off x="8246998" y="2212724"/>
              <a:ext cx="467797" cy="3071303"/>
              <a:chOff x="2736018" y="1563098"/>
              <a:chExt cx="372047" cy="244266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70641D8-5502-45C5-8BCB-EAD045ED4D12}"/>
                  </a:ext>
                </a:extLst>
              </p:cNvPr>
              <p:cNvGrpSpPr/>
              <p:nvPr/>
            </p:nvGrpSpPr>
            <p:grpSpPr>
              <a:xfrm rot="5400000">
                <a:off x="1946921" y="2844615"/>
                <a:ext cx="1952167" cy="370120"/>
                <a:chOff x="1380650" y="5142834"/>
                <a:chExt cx="5545891" cy="969685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7D0EEBEF-B767-48E1-B815-634CD7B98056}"/>
                    </a:ext>
                  </a:extLst>
                </p:cNvPr>
                <p:cNvGrpSpPr/>
                <p:nvPr/>
              </p:nvGrpSpPr>
              <p:grpSpPr>
                <a:xfrm>
                  <a:off x="1380650" y="5143500"/>
                  <a:ext cx="4162900" cy="969019"/>
                  <a:chOff x="1094565" y="2736164"/>
                  <a:chExt cx="8679866" cy="1392931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97837BAD-2A86-4299-8DAA-A8F45C1DCEC5}"/>
                      </a:ext>
                    </a:extLst>
                  </p:cNvPr>
                  <p:cNvGrpSpPr/>
                  <p:nvPr/>
                </p:nvGrpSpPr>
                <p:grpSpPr>
                  <a:xfrm>
                    <a:off x="1101822" y="2736164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5E9AE679-FD84-49E9-A312-EC9AEA1F4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D7D0F708-1899-424D-9E68-A9B4B7162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FE05E289-F4E0-48F5-82AB-8D858016D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553D9F00-B4DC-46B8-ABC4-76848D31CBE3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1094565" y="2743423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5E8B405A-99CF-4EB8-B478-3B882FE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EC7ADF14-55D0-4FD3-85B0-A90903AA7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2695F326-6061-4926-AAAB-0B0A580EAA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17968D27-A626-404F-BD84-EA3D7B87795A}"/>
                    </a:ext>
                  </a:extLst>
                </p:cNvPr>
                <p:cNvGrpSpPr/>
                <p:nvPr/>
              </p:nvGrpSpPr>
              <p:grpSpPr>
                <a:xfrm>
                  <a:off x="5536588" y="5142834"/>
                  <a:ext cx="1389953" cy="969019"/>
                  <a:chOff x="1094565" y="2736164"/>
                  <a:chExt cx="2898125" cy="1392931"/>
                </a:xfrm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D421F228-36A6-4EE9-AAE5-36D4B8644372}"/>
                      </a:ext>
                    </a:extLst>
                  </p:cNvPr>
                  <p:cNvSpPr/>
                  <p:nvPr/>
                </p:nvSpPr>
                <p:spPr>
                  <a:xfrm>
                    <a:off x="1101821" y="2736164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1AD3A7EC-6356-40FD-9F17-64206B8ACE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94565" y="2743425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97E407A-CD3A-44A3-BE2D-B6C795811D0E}"/>
                  </a:ext>
                </a:extLst>
              </p:cNvPr>
              <p:cNvGrpSpPr/>
              <p:nvPr/>
            </p:nvGrpSpPr>
            <p:grpSpPr>
              <a:xfrm rot="5400000">
                <a:off x="2676317" y="1622799"/>
                <a:ext cx="489267" cy="369866"/>
                <a:chOff x="1094565" y="2736164"/>
                <a:chExt cx="2898125" cy="1392931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1FF9ED31-BC6B-44B6-8C69-1F2CF1CC8AAF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F77F246-B514-4F74-AF18-4D17D5B6101E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6DE3B629-9F9E-44E9-B755-35BF0607D13A}"/>
                </a:ext>
              </a:extLst>
            </p:cNvPr>
            <p:cNvCxnSpPr/>
            <p:nvPr/>
          </p:nvCxnSpPr>
          <p:spPr>
            <a:xfrm>
              <a:off x="8618099" y="4246063"/>
              <a:ext cx="99883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514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41">
        <p:fade/>
      </p:transition>
    </mc:Choice>
    <mc:Fallback xmlns="">
      <p:transition spd="med" advTm="90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12940-A157-4D2B-A739-DA79F07542B6}"/>
              </a:ext>
            </a:extLst>
          </p:cNvPr>
          <p:cNvSpPr txBox="1"/>
          <p:nvPr/>
        </p:nvSpPr>
        <p:spPr>
          <a:xfrm>
            <a:off x="64136" y="81614"/>
            <a:ext cx="36559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u="sng" dirty="0"/>
              <a:t>Interferometer</a:t>
            </a:r>
            <a:endParaRPr lang="en-CA" sz="4400" u="sng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729678-174F-4624-B537-D6A91B7DE620}"/>
              </a:ext>
            </a:extLst>
          </p:cNvPr>
          <p:cNvCxnSpPr/>
          <p:nvPr/>
        </p:nvCxnSpPr>
        <p:spPr>
          <a:xfrm>
            <a:off x="6600842" y="671706"/>
            <a:ext cx="158087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939366-5290-41B9-893D-83624367C9C3}"/>
              </a:ext>
            </a:extLst>
          </p:cNvPr>
          <p:cNvCxnSpPr>
            <a:cxnSpLocks/>
          </p:cNvCxnSpPr>
          <p:nvPr/>
        </p:nvCxnSpPr>
        <p:spPr>
          <a:xfrm rot="16200000">
            <a:off x="9255179" y="3340862"/>
            <a:ext cx="158087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B0AE922-D1F4-48A7-8469-4E4E54127704}"/>
              </a:ext>
            </a:extLst>
          </p:cNvPr>
          <p:cNvGrpSpPr/>
          <p:nvPr/>
        </p:nvGrpSpPr>
        <p:grpSpPr>
          <a:xfrm>
            <a:off x="6643045" y="1560826"/>
            <a:ext cx="2854433" cy="2486070"/>
            <a:chOff x="6643045" y="1560826"/>
            <a:chExt cx="2854433" cy="248607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88D314-FEAA-4CB7-86B0-7F15784E9C32}"/>
                </a:ext>
              </a:extLst>
            </p:cNvPr>
            <p:cNvCxnSpPr/>
            <p:nvPr/>
          </p:nvCxnSpPr>
          <p:spPr>
            <a:xfrm flipH="1">
              <a:off x="6643045" y="2550423"/>
              <a:ext cx="1496474" cy="1496473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1B9A9-1B61-442C-8681-E57D7E25A836}"/>
                </a:ext>
              </a:extLst>
            </p:cNvPr>
            <p:cNvSpPr txBox="1"/>
            <p:nvPr/>
          </p:nvSpPr>
          <p:spPr>
            <a:xfrm>
              <a:off x="8060504" y="1560826"/>
              <a:ext cx="14369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accent6">
                      <a:lumMod val="50000"/>
                    </a:schemeClr>
                  </a:solidFill>
                </a:rPr>
                <a:t>beam splitter</a:t>
              </a:r>
              <a:endParaRPr lang="en-CA" sz="3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440487A6-E56D-489B-940B-C5B35EEF8600}"/>
              </a:ext>
            </a:extLst>
          </p:cNvPr>
          <p:cNvSpPr txBox="1"/>
          <p:nvPr/>
        </p:nvSpPr>
        <p:spPr>
          <a:xfrm>
            <a:off x="10330646" y="2931365"/>
            <a:ext cx="1645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F0"/>
                </a:solidFill>
              </a:rPr>
              <a:t>mirror</a:t>
            </a:r>
            <a:endParaRPr lang="en-CA" sz="4400" dirty="0">
              <a:solidFill>
                <a:srgbClr val="00B0F0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75AD72-644A-44F6-9B30-4938AC3C70E4}"/>
              </a:ext>
            </a:extLst>
          </p:cNvPr>
          <p:cNvSpPr txBox="1"/>
          <p:nvPr/>
        </p:nvSpPr>
        <p:spPr>
          <a:xfrm>
            <a:off x="6614319" y="-102299"/>
            <a:ext cx="1645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F0"/>
                </a:solidFill>
              </a:rPr>
              <a:t>mirror</a:t>
            </a:r>
            <a:endParaRPr lang="en-CA" sz="4400" dirty="0">
              <a:solidFill>
                <a:srgbClr val="00B0F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9CFA44-9419-4706-8AA4-E61E85EF587E}"/>
              </a:ext>
            </a:extLst>
          </p:cNvPr>
          <p:cNvGrpSpPr/>
          <p:nvPr/>
        </p:nvGrpSpPr>
        <p:grpSpPr>
          <a:xfrm>
            <a:off x="3238891" y="2263644"/>
            <a:ext cx="1485622" cy="1721405"/>
            <a:chOff x="3238891" y="2263644"/>
            <a:chExt cx="1485622" cy="1721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0B19DF-4EB5-43A0-843C-7A02F2E6D3BA}"/>
                </a:ext>
              </a:extLst>
            </p:cNvPr>
            <p:cNvSpPr/>
            <p:nvPr/>
          </p:nvSpPr>
          <p:spPr>
            <a:xfrm>
              <a:off x="3479800" y="3419309"/>
              <a:ext cx="1040233" cy="565740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7E9C6FB-6F42-42FD-B429-7581B6B8930C}"/>
                </a:ext>
              </a:extLst>
            </p:cNvPr>
            <p:cNvSpPr txBox="1"/>
            <p:nvPr/>
          </p:nvSpPr>
          <p:spPr>
            <a:xfrm>
              <a:off x="3238891" y="2263644"/>
              <a:ext cx="14856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/>
                <a:t>light source</a:t>
              </a:r>
              <a:endParaRPr lang="en-CA" sz="32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135C3EE-8E20-44BF-A7B5-037CC985BD1F}"/>
              </a:ext>
            </a:extLst>
          </p:cNvPr>
          <p:cNvSpPr txBox="1"/>
          <p:nvPr/>
        </p:nvSpPr>
        <p:spPr>
          <a:xfrm>
            <a:off x="96082" y="822190"/>
            <a:ext cx="460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= device that measures interference between light beams.</a:t>
            </a:r>
            <a:endParaRPr lang="en-CA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21C57B-C899-4BD2-9416-4D3169DF21D8}"/>
              </a:ext>
            </a:extLst>
          </p:cNvPr>
          <p:cNvGrpSpPr/>
          <p:nvPr/>
        </p:nvGrpSpPr>
        <p:grpSpPr>
          <a:xfrm>
            <a:off x="4520033" y="3241509"/>
            <a:ext cx="2454577" cy="693356"/>
            <a:chOff x="4520033" y="3241509"/>
            <a:chExt cx="2454577" cy="6933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DC608B-8BCB-4DB9-B61E-4E5703067CEB}"/>
                </a:ext>
              </a:extLst>
            </p:cNvPr>
            <p:cNvGrpSpPr/>
            <p:nvPr/>
          </p:nvGrpSpPr>
          <p:grpSpPr>
            <a:xfrm>
              <a:off x="4520033" y="3469491"/>
              <a:ext cx="2454577" cy="465374"/>
              <a:chOff x="1380650" y="5142834"/>
              <a:chExt cx="5545891" cy="96968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795008A-8EDA-4490-A298-3C6E8788703B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FD26A314-182E-4730-9961-2D4D4CDB8181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2BED3D3F-9392-436B-8EB3-B7446C008DA2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BB0BF162-7F47-420C-A51D-C5FB42DC5727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B5D53714-3F70-45D8-A495-BC2F7FBAF17B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7AA11C-4B79-4CF1-AE33-23DDB187BA56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003B086D-3023-433B-8881-811E3CA643AA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CE54890C-1216-4814-9162-8252FC4981D9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A1E90CB6-FEA7-408A-9B03-3A105C7D912C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E4EAB7A-3BB5-4301-AD71-85C4EEEDF142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9FB4A6-4133-4916-94FA-56048D5DCEDD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F380B562-F359-49DB-99E7-8770717EE9A5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14339" name="Straight Arrow Connector 14338">
              <a:extLst>
                <a:ext uri="{FF2B5EF4-FFF2-40B4-BE49-F238E27FC236}">
                  <a16:creationId xmlns:a16="http://schemas.microsoft.com/office/drawing/2014/main" id="{B56E3D28-2A43-44FC-AC66-091F97825E7B}"/>
                </a:ext>
              </a:extLst>
            </p:cNvPr>
            <p:cNvCxnSpPr/>
            <p:nvPr/>
          </p:nvCxnSpPr>
          <p:spPr>
            <a:xfrm>
              <a:off x="5133677" y="3241509"/>
              <a:ext cx="998836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CD61ED-ABD2-4070-AE46-E5E9E712CCBB}"/>
              </a:ext>
            </a:extLst>
          </p:cNvPr>
          <p:cNvGrpSpPr/>
          <p:nvPr/>
        </p:nvGrpSpPr>
        <p:grpSpPr>
          <a:xfrm>
            <a:off x="6505592" y="671706"/>
            <a:ext cx="690258" cy="3071303"/>
            <a:chOff x="6505592" y="671706"/>
            <a:chExt cx="690258" cy="307130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7504FAB-F14C-43A4-B10C-18F821968985}"/>
                </a:ext>
              </a:extLst>
            </p:cNvPr>
            <p:cNvGrpSpPr/>
            <p:nvPr/>
          </p:nvGrpSpPr>
          <p:grpSpPr>
            <a:xfrm>
              <a:off x="6728053" y="671706"/>
              <a:ext cx="467797" cy="3071303"/>
              <a:chOff x="2736018" y="1563098"/>
              <a:chExt cx="372047" cy="244266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F3DEBC7-5A98-4556-A7DA-15100CC93AD3}"/>
                  </a:ext>
                </a:extLst>
              </p:cNvPr>
              <p:cNvGrpSpPr/>
              <p:nvPr/>
            </p:nvGrpSpPr>
            <p:grpSpPr>
              <a:xfrm rot="5400000">
                <a:off x="1946921" y="2844615"/>
                <a:ext cx="1952167" cy="370120"/>
                <a:chOff x="1380650" y="5142834"/>
                <a:chExt cx="5545891" cy="969685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6DF3F23-8956-447B-A9F3-D3F588AC82C0}"/>
                    </a:ext>
                  </a:extLst>
                </p:cNvPr>
                <p:cNvGrpSpPr/>
                <p:nvPr/>
              </p:nvGrpSpPr>
              <p:grpSpPr>
                <a:xfrm>
                  <a:off x="1380650" y="5143500"/>
                  <a:ext cx="4162900" cy="969019"/>
                  <a:chOff x="1094565" y="2736164"/>
                  <a:chExt cx="8679866" cy="1392931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DA47FD38-B3F1-4DB8-A287-D406323489FB}"/>
                      </a:ext>
                    </a:extLst>
                  </p:cNvPr>
                  <p:cNvGrpSpPr/>
                  <p:nvPr/>
                </p:nvGrpSpPr>
                <p:grpSpPr>
                  <a:xfrm>
                    <a:off x="1101822" y="2736164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6A0ED847-B210-4692-BCF6-C9A3351E7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7C48FD75-A549-4A85-A0D8-55B7D9788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9CF31269-0BE8-49A2-B576-37945249D3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305194B2-7973-4AD4-8DBC-9D55D60AD843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1094565" y="2743423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12907811-5A5B-4ADF-B717-EC67387D9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CA6FB879-D83E-411A-8991-F4851D50C0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80F45E19-948F-45FE-ABB6-8B9675A7A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70FBF2E-217E-46E3-8C72-4341478D3DF9}"/>
                    </a:ext>
                  </a:extLst>
                </p:cNvPr>
                <p:cNvGrpSpPr/>
                <p:nvPr/>
              </p:nvGrpSpPr>
              <p:grpSpPr>
                <a:xfrm>
                  <a:off x="5536588" y="5142834"/>
                  <a:ext cx="1389953" cy="969019"/>
                  <a:chOff x="1094565" y="2736164"/>
                  <a:chExt cx="2898125" cy="1392931"/>
                </a:xfrm>
              </p:grpSpPr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0AE7DE1-1277-4179-A815-BA3DBEEF8B7C}"/>
                      </a:ext>
                    </a:extLst>
                  </p:cNvPr>
                  <p:cNvSpPr/>
                  <p:nvPr/>
                </p:nvSpPr>
                <p:spPr>
                  <a:xfrm>
                    <a:off x="1101821" y="2736164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ACBE02F8-F7E9-4388-9AFA-62128AB1061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94565" y="2743425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E6C66B1-D841-4D68-AE2E-E5C912973356}"/>
                  </a:ext>
                </a:extLst>
              </p:cNvPr>
              <p:cNvGrpSpPr/>
              <p:nvPr/>
            </p:nvGrpSpPr>
            <p:grpSpPr>
              <a:xfrm rot="5400000">
                <a:off x="2676317" y="1622799"/>
                <a:ext cx="489267" cy="369866"/>
                <a:chOff x="1094565" y="2736164"/>
                <a:chExt cx="2898125" cy="1392931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DCB1C2F-258E-4574-AD13-BAEE51E34C07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34D8C30-6617-42B5-811F-111213B6FB90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61347068-52E7-4CBB-8E4C-73424FF86B0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06174" y="1720371"/>
              <a:ext cx="998836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4D5773-B6FF-4E2A-AB69-AE8FB60959FB}"/>
              </a:ext>
            </a:extLst>
          </p:cNvPr>
          <p:cNvGrpSpPr/>
          <p:nvPr/>
        </p:nvGrpSpPr>
        <p:grpSpPr>
          <a:xfrm>
            <a:off x="6945245" y="3514477"/>
            <a:ext cx="3071303" cy="731586"/>
            <a:chOff x="6945245" y="3514477"/>
            <a:chExt cx="3071303" cy="73158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79B3C3-9A15-4A9E-A8B2-F801B1B7EAE7}"/>
                </a:ext>
              </a:extLst>
            </p:cNvPr>
            <p:cNvGrpSpPr/>
            <p:nvPr/>
          </p:nvGrpSpPr>
          <p:grpSpPr>
            <a:xfrm rot="5400000">
              <a:off x="8246998" y="2212724"/>
              <a:ext cx="467797" cy="3071303"/>
              <a:chOff x="2736018" y="1563098"/>
              <a:chExt cx="372047" cy="244266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70641D8-5502-45C5-8BCB-EAD045ED4D12}"/>
                  </a:ext>
                </a:extLst>
              </p:cNvPr>
              <p:cNvGrpSpPr/>
              <p:nvPr/>
            </p:nvGrpSpPr>
            <p:grpSpPr>
              <a:xfrm rot="5400000">
                <a:off x="1946921" y="2844615"/>
                <a:ext cx="1952167" cy="370120"/>
                <a:chOff x="1380650" y="5142834"/>
                <a:chExt cx="5545891" cy="969685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7D0EEBEF-B767-48E1-B815-634CD7B98056}"/>
                    </a:ext>
                  </a:extLst>
                </p:cNvPr>
                <p:cNvGrpSpPr/>
                <p:nvPr/>
              </p:nvGrpSpPr>
              <p:grpSpPr>
                <a:xfrm>
                  <a:off x="1380650" y="5143500"/>
                  <a:ext cx="4162900" cy="969019"/>
                  <a:chOff x="1094565" y="2736164"/>
                  <a:chExt cx="8679866" cy="1392931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97837BAD-2A86-4299-8DAA-A8F45C1DCEC5}"/>
                      </a:ext>
                    </a:extLst>
                  </p:cNvPr>
                  <p:cNvGrpSpPr/>
                  <p:nvPr/>
                </p:nvGrpSpPr>
                <p:grpSpPr>
                  <a:xfrm>
                    <a:off x="1101822" y="2736164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5E9AE679-FD84-49E9-A312-EC9AEA1F4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D7D0F708-1899-424D-9E68-A9B4B7162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FE05E289-F4E0-48F5-82AB-8D858016D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553D9F00-B4DC-46B8-ABC4-76848D31CBE3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1094565" y="2743423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5E8B405A-99CF-4EB8-B478-3B882FE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EC7ADF14-55D0-4FD3-85B0-A90903AA7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2695F326-6061-4926-AAAB-0B0A580EAA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17968D27-A626-404F-BD84-EA3D7B87795A}"/>
                    </a:ext>
                  </a:extLst>
                </p:cNvPr>
                <p:cNvGrpSpPr/>
                <p:nvPr/>
              </p:nvGrpSpPr>
              <p:grpSpPr>
                <a:xfrm>
                  <a:off x="5536588" y="5142834"/>
                  <a:ext cx="1389953" cy="969019"/>
                  <a:chOff x="1094565" y="2736164"/>
                  <a:chExt cx="2898125" cy="1392931"/>
                </a:xfrm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D421F228-36A6-4EE9-AAE5-36D4B8644372}"/>
                      </a:ext>
                    </a:extLst>
                  </p:cNvPr>
                  <p:cNvSpPr/>
                  <p:nvPr/>
                </p:nvSpPr>
                <p:spPr>
                  <a:xfrm>
                    <a:off x="1101821" y="2736164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1AD3A7EC-6356-40FD-9F17-64206B8ACE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94565" y="2743425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97E407A-CD3A-44A3-BE2D-B6C795811D0E}"/>
                  </a:ext>
                </a:extLst>
              </p:cNvPr>
              <p:cNvGrpSpPr/>
              <p:nvPr/>
            </p:nvGrpSpPr>
            <p:grpSpPr>
              <a:xfrm rot="5400000">
                <a:off x="2676317" y="1622799"/>
                <a:ext cx="489267" cy="369866"/>
                <a:chOff x="1094565" y="2736164"/>
                <a:chExt cx="2898125" cy="1392931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1FF9ED31-BC6B-44B6-8C69-1F2CF1CC8AAF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F77F246-B514-4F74-AF18-4D17D5B6101E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6DE3B629-9F9E-44E9-B755-35BF0607D13A}"/>
                </a:ext>
              </a:extLst>
            </p:cNvPr>
            <p:cNvCxnSpPr/>
            <p:nvPr/>
          </p:nvCxnSpPr>
          <p:spPr>
            <a:xfrm>
              <a:off x="8618099" y="4246063"/>
              <a:ext cx="998836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3FCA41-77EF-4FAD-8E2B-25777E9FD00C}"/>
              </a:ext>
            </a:extLst>
          </p:cNvPr>
          <p:cNvGrpSpPr/>
          <p:nvPr/>
        </p:nvGrpSpPr>
        <p:grpSpPr>
          <a:xfrm>
            <a:off x="7368490" y="666001"/>
            <a:ext cx="677315" cy="2454577"/>
            <a:chOff x="7368490" y="666001"/>
            <a:chExt cx="677315" cy="245457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81722DF-0787-446C-B863-DE1B7DA71815}"/>
                </a:ext>
              </a:extLst>
            </p:cNvPr>
            <p:cNvGrpSpPr/>
            <p:nvPr/>
          </p:nvGrpSpPr>
          <p:grpSpPr>
            <a:xfrm rot="16200000">
              <a:off x="6373888" y="1660603"/>
              <a:ext cx="2454577" cy="465374"/>
              <a:chOff x="1380650" y="5142834"/>
              <a:chExt cx="5545891" cy="96968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2465158-263A-41D6-804D-1591D28AC1F2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BDBCDF38-FC1B-41EF-A701-940DF6C0EDDB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8D27D992-70C3-425C-993A-473A5C523EF2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2A9305D7-EDF3-47A7-971C-AB9E07B12CBF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453F1FE4-2DF9-48C0-B348-144961AA65BA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B1328002-B14F-46A1-B1CA-4E0F33287541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393BA1D4-F391-4FEB-B2ED-D546ABEC544F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DDFC7960-4E6A-4662-A367-5E948AB21EAB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5D679739-FE72-4644-AB55-70994D41DC68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4CEC36A-F6FD-4E81-B007-4C772CEEA8ED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59692029-E81D-45C3-A8A3-2F12F3A4D94E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85E014CB-3C9C-4164-9CEA-B5A16710B51D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0E6E6074-0E3F-41AE-A67A-9C791E1DEC0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546387" y="1380602"/>
              <a:ext cx="99883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36" name="Group 14335">
            <a:extLst>
              <a:ext uri="{FF2B5EF4-FFF2-40B4-BE49-F238E27FC236}">
                <a16:creationId xmlns:a16="http://schemas.microsoft.com/office/drawing/2014/main" id="{A9C9C7E5-C398-40B1-B249-1FF3C3C824AE}"/>
              </a:ext>
            </a:extLst>
          </p:cNvPr>
          <p:cNvGrpSpPr/>
          <p:nvPr/>
        </p:nvGrpSpPr>
        <p:grpSpPr>
          <a:xfrm>
            <a:off x="7584949" y="2701055"/>
            <a:ext cx="2454577" cy="650670"/>
            <a:chOff x="7584949" y="2701055"/>
            <a:chExt cx="2454577" cy="65067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CA309EC-586D-4E71-B23F-FD776C44CEAD}"/>
                </a:ext>
              </a:extLst>
            </p:cNvPr>
            <p:cNvGrpSpPr/>
            <p:nvPr/>
          </p:nvGrpSpPr>
          <p:grpSpPr>
            <a:xfrm>
              <a:off x="7584949" y="2886351"/>
              <a:ext cx="2454577" cy="465374"/>
              <a:chOff x="1380650" y="5142834"/>
              <a:chExt cx="5545891" cy="969685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44EE3C27-F2C0-41DF-8520-91371FF228A6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5766CD10-8587-48EF-ACAF-762380217AC9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A55E33F4-3223-4721-B8EC-14B02E687F9F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AA4CBE7A-86F9-4AF5-87D5-04266EEB468C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E13C50F3-541C-40CD-9A63-51D134A28C14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418A0FE0-60E3-4462-9735-829A42D4B7F0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DD2C6C86-B40F-450F-AE75-943E6DA80DBF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744B1FBD-B20A-48B0-B1F5-4436C71D4F3F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54102B7-A102-4443-9D03-31C1EBF3C9D1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5E6F485-B1EE-4DBE-A8B0-8803A447592D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04AC10E8-2DF2-437A-A54C-0E5E579F5EB6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30A9DA6-2D2B-4039-9540-B275E47A0705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4ABD988-A6BC-4187-83F8-275D7C65ACDB}"/>
                </a:ext>
              </a:extLst>
            </p:cNvPr>
            <p:cNvCxnSpPr/>
            <p:nvPr/>
          </p:nvCxnSpPr>
          <p:spPr>
            <a:xfrm>
              <a:off x="8801975" y="2701055"/>
              <a:ext cx="99883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892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00">
        <p:fade/>
      </p:transition>
    </mc:Choice>
    <mc:Fallback xmlns="">
      <p:transition spd="med" advTm="2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12940-A157-4D2B-A739-DA79F07542B6}"/>
              </a:ext>
            </a:extLst>
          </p:cNvPr>
          <p:cNvSpPr txBox="1"/>
          <p:nvPr/>
        </p:nvSpPr>
        <p:spPr>
          <a:xfrm>
            <a:off x="64136" y="81614"/>
            <a:ext cx="36559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u="sng" dirty="0"/>
              <a:t>Interferometer</a:t>
            </a:r>
            <a:endParaRPr lang="en-CA" sz="4400" u="sng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729678-174F-4624-B537-D6A91B7DE620}"/>
              </a:ext>
            </a:extLst>
          </p:cNvPr>
          <p:cNvCxnSpPr/>
          <p:nvPr/>
        </p:nvCxnSpPr>
        <p:spPr>
          <a:xfrm>
            <a:off x="6600842" y="671706"/>
            <a:ext cx="158087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939366-5290-41B9-893D-83624367C9C3}"/>
              </a:ext>
            </a:extLst>
          </p:cNvPr>
          <p:cNvCxnSpPr>
            <a:cxnSpLocks/>
          </p:cNvCxnSpPr>
          <p:nvPr/>
        </p:nvCxnSpPr>
        <p:spPr>
          <a:xfrm rot="16200000">
            <a:off x="9255179" y="3340862"/>
            <a:ext cx="158087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B0AE922-D1F4-48A7-8469-4E4E54127704}"/>
              </a:ext>
            </a:extLst>
          </p:cNvPr>
          <p:cNvGrpSpPr/>
          <p:nvPr/>
        </p:nvGrpSpPr>
        <p:grpSpPr>
          <a:xfrm>
            <a:off x="6643045" y="1560826"/>
            <a:ext cx="2854433" cy="2486070"/>
            <a:chOff x="6643045" y="1560826"/>
            <a:chExt cx="2854433" cy="248607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88D314-FEAA-4CB7-86B0-7F15784E9C32}"/>
                </a:ext>
              </a:extLst>
            </p:cNvPr>
            <p:cNvCxnSpPr/>
            <p:nvPr/>
          </p:nvCxnSpPr>
          <p:spPr>
            <a:xfrm flipH="1">
              <a:off x="6643045" y="2550423"/>
              <a:ext cx="1496474" cy="1496473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1B9A9-1B61-442C-8681-E57D7E25A836}"/>
                </a:ext>
              </a:extLst>
            </p:cNvPr>
            <p:cNvSpPr txBox="1"/>
            <p:nvPr/>
          </p:nvSpPr>
          <p:spPr>
            <a:xfrm>
              <a:off x="8060504" y="1560826"/>
              <a:ext cx="14369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accent6">
                      <a:lumMod val="50000"/>
                    </a:schemeClr>
                  </a:solidFill>
                </a:rPr>
                <a:t>beam splitter</a:t>
              </a:r>
              <a:endParaRPr lang="en-CA" sz="3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440487A6-E56D-489B-940B-C5B35EEF8600}"/>
              </a:ext>
            </a:extLst>
          </p:cNvPr>
          <p:cNvSpPr txBox="1"/>
          <p:nvPr/>
        </p:nvSpPr>
        <p:spPr>
          <a:xfrm>
            <a:off x="10330646" y="2931365"/>
            <a:ext cx="1645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F0"/>
                </a:solidFill>
              </a:rPr>
              <a:t>mirror</a:t>
            </a:r>
            <a:endParaRPr lang="en-CA" sz="4400" dirty="0">
              <a:solidFill>
                <a:srgbClr val="00B0F0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75AD72-644A-44F6-9B30-4938AC3C70E4}"/>
              </a:ext>
            </a:extLst>
          </p:cNvPr>
          <p:cNvSpPr txBox="1"/>
          <p:nvPr/>
        </p:nvSpPr>
        <p:spPr>
          <a:xfrm>
            <a:off x="6614319" y="-102299"/>
            <a:ext cx="1645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F0"/>
                </a:solidFill>
              </a:rPr>
              <a:t>mirror</a:t>
            </a:r>
            <a:endParaRPr lang="en-CA" sz="4400" dirty="0">
              <a:solidFill>
                <a:srgbClr val="00B0F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9CFA44-9419-4706-8AA4-E61E85EF587E}"/>
              </a:ext>
            </a:extLst>
          </p:cNvPr>
          <p:cNvGrpSpPr/>
          <p:nvPr/>
        </p:nvGrpSpPr>
        <p:grpSpPr>
          <a:xfrm>
            <a:off x="3238891" y="2263644"/>
            <a:ext cx="1485622" cy="1721405"/>
            <a:chOff x="3238891" y="2263644"/>
            <a:chExt cx="1485622" cy="1721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0B19DF-4EB5-43A0-843C-7A02F2E6D3BA}"/>
                </a:ext>
              </a:extLst>
            </p:cNvPr>
            <p:cNvSpPr/>
            <p:nvPr/>
          </p:nvSpPr>
          <p:spPr>
            <a:xfrm>
              <a:off x="3479800" y="3419309"/>
              <a:ext cx="1040233" cy="565740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7E9C6FB-6F42-42FD-B429-7581B6B8930C}"/>
                </a:ext>
              </a:extLst>
            </p:cNvPr>
            <p:cNvSpPr txBox="1"/>
            <p:nvPr/>
          </p:nvSpPr>
          <p:spPr>
            <a:xfrm>
              <a:off x="3238891" y="2263644"/>
              <a:ext cx="14856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/>
                <a:t>light source</a:t>
              </a:r>
              <a:endParaRPr lang="en-CA" sz="3200" dirty="0"/>
            </a:p>
          </p:txBody>
        </p:sp>
      </p:grpSp>
      <p:grpSp>
        <p:nvGrpSpPr>
          <p:cNvPr id="14338" name="Group 14337">
            <a:extLst>
              <a:ext uri="{FF2B5EF4-FFF2-40B4-BE49-F238E27FC236}">
                <a16:creationId xmlns:a16="http://schemas.microsoft.com/office/drawing/2014/main" id="{7B2A3190-020F-4504-BD0F-A8C0413D0CEA}"/>
              </a:ext>
            </a:extLst>
          </p:cNvPr>
          <p:cNvGrpSpPr/>
          <p:nvPr/>
        </p:nvGrpSpPr>
        <p:grpSpPr>
          <a:xfrm>
            <a:off x="5493389" y="5575325"/>
            <a:ext cx="2337730" cy="1040233"/>
            <a:chOff x="5493389" y="5575325"/>
            <a:chExt cx="2337730" cy="1040233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F3F04B1-079C-4B99-90DD-9738ECFDCE95}"/>
                </a:ext>
              </a:extLst>
            </p:cNvPr>
            <p:cNvSpPr/>
            <p:nvPr/>
          </p:nvSpPr>
          <p:spPr>
            <a:xfrm rot="16200000">
              <a:off x="7028132" y="5812572"/>
              <a:ext cx="1040233" cy="56574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ECC6C1-FCF4-4DE0-BE7D-CB6FA157D635}"/>
                </a:ext>
              </a:extLst>
            </p:cNvPr>
            <p:cNvSpPr txBox="1"/>
            <p:nvPr/>
          </p:nvSpPr>
          <p:spPr>
            <a:xfrm>
              <a:off x="5493389" y="5776464"/>
              <a:ext cx="164274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/>
                <a:t>detector</a:t>
              </a:r>
              <a:endParaRPr lang="en-CA" sz="32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0135C3EE-8E20-44BF-A7B5-037CC985BD1F}"/>
              </a:ext>
            </a:extLst>
          </p:cNvPr>
          <p:cNvSpPr txBox="1"/>
          <p:nvPr/>
        </p:nvSpPr>
        <p:spPr>
          <a:xfrm>
            <a:off x="96082" y="822190"/>
            <a:ext cx="460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= device that measures interference between light beams.</a:t>
            </a:r>
            <a:endParaRPr lang="en-CA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21C57B-C899-4BD2-9416-4D3169DF21D8}"/>
              </a:ext>
            </a:extLst>
          </p:cNvPr>
          <p:cNvGrpSpPr/>
          <p:nvPr/>
        </p:nvGrpSpPr>
        <p:grpSpPr>
          <a:xfrm>
            <a:off x="4520033" y="3241509"/>
            <a:ext cx="2454577" cy="693356"/>
            <a:chOff x="4520033" y="3241509"/>
            <a:chExt cx="2454577" cy="6933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DC608B-8BCB-4DB9-B61E-4E5703067CEB}"/>
                </a:ext>
              </a:extLst>
            </p:cNvPr>
            <p:cNvGrpSpPr/>
            <p:nvPr/>
          </p:nvGrpSpPr>
          <p:grpSpPr>
            <a:xfrm>
              <a:off x="4520033" y="3469491"/>
              <a:ext cx="2454577" cy="465374"/>
              <a:chOff x="1380650" y="5142834"/>
              <a:chExt cx="5545891" cy="96968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795008A-8EDA-4490-A298-3C6E8788703B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FD26A314-182E-4730-9961-2D4D4CDB8181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2BED3D3F-9392-436B-8EB3-B7446C008DA2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BB0BF162-7F47-420C-A51D-C5FB42DC5727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B5D53714-3F70-45D8-A495-BC2F7FBAF17B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7AA11C-4B79-4CF1-AE33-23DDB187BA56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003B086D-3023-433B-8881-811E3CA643AA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CE54890C-1216-4814-9162-8252FC4981D9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A1E90CB6-FEA7-408A-9B03-3A105C7D912C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E4EAB7A-3BB5-4301-AD71-85C4EEEDF142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9FB4A6-4133-4916-94FA-56048D5DCEDD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F380B562-F359-49DB-99E7-8770717EE9A5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14339" name="Straight Arrow Connector 14338">
              <a:extLst>
                <a:ext uri="{FF2B5EF4-FFF2-40B4-BE49-F238E27FC236}">
                  <a16:creationId xmlns:a16="http://schemas.microsoft.com/office/drawing/2014/main" id="{B56E3D28-2A43-44FC-AC66-091F97825E7B}"/>
                </a:ext>
              </a:extLst>
            </p:cNvPr>
            <p:cNvCxnSpPr/>
            <p:nvPr/>
          </p:nvCxnSpPr>
          <p:spPr>
            <a:xfrm>
              <a:off x="5133677" y="3241509"/>
              <a:ext cx="998836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CD61ED-ABD2-4070-AE46-E5E9E712CCBB}"/>
              </a:ext>
            </a:extLst>
          </p:cNvPr>
          <p:cNvGrpSpPr/>
          <p:nvPr/>
        </p:nvGrpSpPr>
        <p:grpSpPr>
          <a:xfrm>
            <a:off x="6505592" y="671706"/>
            <a:ext cx="690258" cy="3071303"/>
            <a:chOff x="6505592" y="671706"/>
            <a:chExt cx="690258" cy="307130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7504FAB-F14C-43A4-B10C-18F821968985}"/>
                </a:ext>
              </a:extLst>
            </p:cNvPr>
            <p:cNvGrpSpPr/>
            <p:nvPr/>
          </p:nvGrpSpPr>
          <p:grpSpPr>
            <a:xfrm>
              <a:off x="6728053" y="671706"/>
              <a:ext cx="467797" cy="3071303"/>
              <a:chOff x="2736018" y="1563098"/>
              <a:chExt cx="372047" cy="244266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F3DEBC7-5A98-4556-A7DA-15100CC93AD3}"/>
                  </a:ext>
                </a:extLst>
              </p:cNvPr>
              <p:cNvGrpSpPr/>
              <p:nvPr/>
            </p:nvGrpSpPr>
            <p:grpSpPr>
              <a:xfrm rot="5400000">
                <a:off x="1946921" y="2844615"/>
                <a:ext cx="1952167" cy="370120"/>
                <a:chOff x="1380650" y="5142834"/>
                <a:chExt cx="5545891" cy="969685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6DF3F23-8956-447B-A9F3-D3F588AC82C0}"/>
                    </a:ext>
                  </a:extLst>
                </p:cNvPr>
                <p:cNvGrpSpPr/>
                <p:nvPr/>
              </p:nvGrpSpPr>
              <p:grpSpPr>
                <a:xfrm>
                  <a:off x="1380650" y="5143500"/>
                  <a:ext cx="4162900" cy="969019"/>
                  <a:chOff x="1094565" y="2736164"/>
                  <a:chExt cx="8679866" cy="1392931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DA47FD38-B3F1-4DB8-A287-D406323489FB}"/>
                      </a:ext>
                    </a:extLst>
                  </p:cNvPr>
                  <p:cNvGrpSpPr/>
                  <p:nvPr/>
                </p:nvGrpSpPr>
                <p:grpSpPr>
                  <a:xfrm>
                    <a:off x="1101822" y="2736164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6A0ED847-B210-4692-BCF6-C9A3351E7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7C48FD75-A549-4A85-A0D8-55B7D9788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9CF31269-0BE8-49A2-B576-37945249D3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305194B2-7973-4AD4-8DBC-9D55D60AD843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1094565" y="2743423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12907811-5A5B-4ADF-B717-EC67387D9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CA6FB879-D83E-411A-8991-F4851D50C0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80F45E19-948F-45FE-ABB6-8B9675A7A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70FBF2E-217E-46E3-8C72-4341478D3DF9}"/>
                    </a:ext>
                  </a:extLst>
                </p:cNvPr>
                <p:cNvGrpSpPr/>
                <p:nvPr/>
              </p:nvGrpSpPr>
              <p:grpSpPr>
                <a:xfrm>
                  <a:off x="5536588" y="5142834"/>
                  <a:ext cx="1389953" cy="969019"/>
                  <a:chOff x="1094565" y="2736164"/>
                  <a:chExt cx="2898125" cy="1392931"/>
                </a:xfrm>
              </p:grpSpPr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0AE7DE1-1277-4179-A815-BA3DBEEF8B7C}"/>
                      </a:ext>
                    </a:extLst>
                  </p:cNvPr>
                  <p:cNvSpPr/>
                  <p:nvPr/>
                </p:nvSpPr>
                <p:spPr>
                  <a:xfrm>
                    <a:off x="1101821" y="2736164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ACBE02F8-F7E9-4388-9AFA-62128AB1061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94565" y="2743425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E6C66B1-D841-4D68-AE2E-E5C912973356}"/>
                  </a:ext>
                </a:extLst>
              </p:cNvPr>
              <p:cNvGrpSpPr/>
              <p:nvPr/>
            </p:nvGrpSpPr>
            <p:grpSpPr>
              <a:xfrm rot="5400000">
                <a:off x="2676317" y="1622799"/>
                <a:ext cx="489267" cy="369866"/>
                <a:chOff x="1094565" y="2736164"/>
                <a:chExt cx="2898125" cy="1392931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DCB1C2F-258E-4574-AD13-BAEE51E34C07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34D8C30-6617-42B5-811F-111213B6FB90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61347068-52E7-4CBB-8E4C-73424FF86B0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06174" y="1720371"/>
              <a:ext cx="998836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4D5773-B6FF-4E2A-AB69-AE8FB60959FB}"/>
              </a:ext>
            </a:extLst>
          </p:cNvPr>
          <p:cNvGrpSpPr/>
          <p:nvPr/>
        </p:nvGrpSpPr>
        <p:grpSpPr>
          <a:xfrm>
            <a:off x="6945245" y="3514477"/>
            <a:ext cx="3071303" cy="731586"/>
            <a:chOff x="6945245" y="3514477"/>
            <a:chExt cx="3071303" cy="73158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D79B3C3-9A15-4A9E-A8B2-F801B1B7EAE7}"/>
                </a:ext>
              </a:extLst>
            </p:cNvPr>
            <p:cNvGrpSpPr/>
            <p:nvPr/>
          </p:nvGrpSpPr>
          <p:grpSpPr>
            <a:xfrm rot="5400000">
              <a:off x="8246998" y="2212724"/>
              <a:ext cx="467797" cy="3071303"/>
              <a:chOff x="2736018" y="1563098"/>
              <a:chExt cx="372047" cy="2442660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70641D8-5502-45C5-8BCB-EAD045ED4D12}"/>
                  </a:ext>
                </a:extLst>
              </p:cNvPr>
              <p:cNvGrpSpPr/>
              <p:nvPr/>
            </p:nvGrpSpPr>
            <p:grpSpPr>
              <a:xfrm rot="5400000">
                <a:off x="1946921" y="2844615"/>
                <a:ext cx="1952167" cy="370120"/>
                <a:chOff x="1380650" y="5142834"/>
                <a:chExt cx="5545891" cy="969685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7D0EEBEF-B767-48E1-B815-634CD7B98056}"/>
                    </a:ext>
                  </a:extLst>
                </p:cNvPr>
                <p:cNvGrpSpPr/>
                <p:nvPr/>
              </p:nvGrpSpPr>
              <p:grpSpPr>
                <a:xfrm>
                  <a:off x="1380650" y="5143500"/>
                  <a:ext cx="4162900" cy="969019"/>
                  <a:chOff x="1094565" y="2736164"/>
                  <a:chExt cx="8679866" cy="1392931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97837BAD-2A86-4299-8DAA-A8F45C1DCEC5}"/>
                      </a:ext>
                    </a:extLst>
                  </p:cNvPr>
                  <p:cNvGrpSpPr/>
                  <p:nvPr/>
                </p:nvGrpSpPr>
                <p:grpSpPr>
                  <a:xfrm>
                    <a:off x="1101822" y="2736164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5E9AE679-FD84-49E9-A312-EC9AEA1F4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D7D0F708-1899-424D-9E68-A9B4B7162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5" name="Freeform: Shape 84">
                      <a:extLst>
                        <a:ext uri="{FF2B5EF4-FFF2-40B4-BE49-F238E27FC236}">
                          <a16:creationId xmlns:a16="http://schemas.microsoft.com/office/drawing/2014/main" id="{FE05E289-F4E0-48F5-82AB-8D858016D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553D9F00-B4DC-46B8-ABC4-76848D31CBE3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1094565" y="2743423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80" name="Freeform: Shape 79">
                      <a:extLst>
                        <a:ext uri="{FF2B5EF4-FFF2-40B4-BE49-F238E27FC236}">
                          <a16:creationId xmlns:a16="http://schemas.microsoft.com/office/drawing/2014/main" id="{5E8B405A-99CF-4EB8-B478-3B882FE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EC7ADF14-55D0-4FD3-85B0-A90903AA7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82" name="Freeform: Shape 81">
                      <a:extLst>
                        <a:ext uri="{FF2B5EF4-FFF2-40B4-BE49-F238E27FC236}">
                          <a16:creationId xmlns:a16="http://schemas.microsoft.com/office/drawing/2014/main" id="{2695F326-6061-4926-AAAB-0B0A580EAA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17968D27-A626-404F-BD84-EA3D7B87795A}"/>
                    </a:ext>
                  </a:extLst>
                </p:cNvPr>
                <p:cNvGrpSpPr/>
                <p:nvPr/>
              </p:nvGrpSpPr>
              <p:grpSpPr>
                <a:xfrm>
                  <a:off x="5536588" y="5142834"/>
                  <a:ext cx="1389953" cy="969019"/>
                  <a:chOff x="1094565" y="2736164"/>
                  <a:chExt cx="2898125" cy="1392931"/>
                </a:xfrm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D421F228-36A6-4EE9-AAE5-36D4B8644372}"/>
                      </a:ext>
                    </a:extLst>
                  </p:cNvPr>
                  <p:cNvSpPr/>
                  <p:nvPr/>
                </p:nvSpPr>
                <p:spPr>
                  <a:xfrm>
                    <a:off x="1101821" y="2736164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1AD3A7EC-6356-40FD-9F17-64206B8ACE3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94565" y="2743425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97E407A-CD3A-44A3-BE2D-B6C795811D0E}"/>
                  </a:ext>
                </a:extLst>
              </p:cNvPr>
              <p:cNvGrpSpPr/>
              <p:nvPr/>
            </p:nvGrpSpPr>
            <p:grpSpPr>
              <a:xfrm rot="5400000">
                <a:off x="2676317" y="1622799"/>
                <a:ext cx="489267" cy="369866"/>
                <a:chOff x="1094565" y="2736164"/>
                <a:chExt cx="2898125" cy="1392931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1FF9ED31-BC6B-44B6-8C69-1F2CF1CC8AAF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F77F246-B514-4F74-AF18-4D17D5B6101E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6DE3B629-9F9E-44E9-B755-35BF0607D13A}"/>
                </a:ext>
              </a:extLst>
            </p:cNvPr>
            <p:cNvCxnSpPr/>
            <p:nvPr/>
          </p:nvCxnSpPr>
          <p:spPr>
            <a:xfrm>
              <a:off x="8618099" y="4246063"/>
              <a:ext cx="998836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3FCA41-77EF-4FAD-8E2B-25777E9FD00C}"/>
              </a:ext>
            </a:extLst>
          </p:cNvPr>
          <p:cNvGrpSpPr/>
          <p:nvPr/>
        </p:nvGrpSpPr>
        <p:grpSpPr>
          <a:xfrm>
            <a:off x="7368490" y="666001"/>
            <a:ext cx="677315" cy="2454577"/>
            <a:chOff x="7368490" y="666001"/>
            <a:chExt cx="677315" cy="245457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81722DF-0787-446C-B863-DE1B7DA71815}"/>
                </a:ext>
              </a:extLst>
            </p:cNvPr>
            <p:cNvGrpSpPr/>
            <p:nvPr/>
          </p:nvGrpSpPr>
          <p:grpSpPr>
            <a:xfrm rot="16200000">
              <a:off x="6373888" y="1660603"/>
              <a:ext cx="2454577" cy="465374"/>
              <a:chOff x="1380650" y="5142834"/>
              <a:chExt cx="5545891" cy="96968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2465158-263A-41D6-804D-1591D28AC1F2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BDBCDF38-FC1B-41EF-A701-940DF6C0EDDB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8D27D992-70C3-425C-993A-473A5C523EF2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2A9305D7-EDF3-47A7-971C-AB9E07B12CBF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453F1FE4-2DF9-48C0-B348-144961AA65BA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B1328002-B14F-46A1-B1CA-4E0F33287541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393BA1D4-F391-4FEB-B2ED-D546ABEC544F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DDFC7960-4E6A-4662-A367-5E948AB21EAB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5D679739-FE72-4644-AB55-70994D41DC68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4CEC36A-F6FD-4E81-B007-4C772CEEA8ED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59692029-E81D-45C3-A8A3-2F12F3A4D94E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85E014CB-3C9C-4164-9CEA-B5A16710B51D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0E6E6074-0E3F-41AE-A67A-9C791E1DEC0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546387" y="1380602"/>
              <a:ext cx="998836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36" name="Group 14335">
            <a:extLst>
              <a:ext uri="{FF2B5EF4-FFF2-40B4-BE49-F238E27FC236}">
                <a16:creationId xmlns:a16="http://schemas.microsoft.com/office/drawing/2014/main" id="{A9C9C7E5-C398-40B1-B249-1FF3C3C824AE}"/>
              </a:ext>
            </a:extLst>
          </p:cNvPr>
          <p:cNvGrpSpPr/>
          <p:nvPr/>
        </p:nvGrpSpPr>
        <p:grpSpPr>
          <a:xfrm>
            <a:off x="7584949" y="2701055"/>
            <a:ext cx="2454577" cy="650670"/>
            <a:chOff x="7584949" y="2701055"/>
            <a:chExt cx="2454577" cy="65067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CA309EC-586D-4E71-B23F-FD776C44CEAD}"/>
                </a:ext>
              </a:extLst>
            </p:cNvPr>
            <p:cNvGrpSpPr/>
            <p:nvPr/>
          </p:nvGrpSpPr>
          <p:grpSpPr>
            <a:xfrm>
              <a:off x="7584949" y="2886351"/>
              <a:ext cx="2454577" cy="465374"/>
              <a:chOff x="1380650" y="5142834"/>
              <a:chExt cx="5545891" cy="969685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44EE3C27-F2C0-41DF-8520-91371FF228A6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5766CD10-8587-48EF-ACAF-762380217AC9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A55E33F4-3223-4721-B8EC-14B02E687F9F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AA4CBE7A-86F9-4AF5-87D5-04266EEB468C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E13C50F3-541C-40CD-9A63-51D134A28C14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418A0FE0-60E3-4462-9735-829A42D4B7F0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DD2C6C86-B40F-450F-AE75-943E6DA80DBF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744B1FBD-B20A-48B0-B1F5-4436C71D4F3F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454102B7-A102-4443-9D03-31C1EBF3C9D1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5E6F485-B1EE-4DBE-A8B0-8803A447592D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04AC10E8-2DF2-437A-A54C-0E5E579F5EB6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30A9DA6-2D2B-4039-9540-B275E47A0705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4ABD988-A6BC-4187-83F8-275D7C65ACDB}"/>
                </a:ext>
              </a:extLst>
            </p:cNvPr>
            <p:cNvCxnSpPr/>
            <p:nvPr/>
          </p:nvCxnSpPr>
          <p:spPr>
            <a:xfrm>
              <a:off x="8801975" y="2701055"/>
              <a:ext cx="998836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37" name="Group 14336">
            <a:extLst>
              <a:ext uri="{FF2B5EF4-FFF2-40B4-BE49-F238E27FC236}">
                <a16:creationId xmlns:a16="http://schemas.microsoft.com/office/drawing/2014/main" id="{C95DA1F5-1618-4EB4-86CA-426A21AC1F48}"/>
              </a:ext>
            </a:extLst>
          </p:cNvPr>
          <p:cNvGrpSpPr/>
          <p:nvPr/>
        </p:nvGrpSpPr>
        <p:grpSpPr>
          <a:xfrm>
            <a:off x="7085693" y="3117497"/>
            <a:ext cx="767066" cy="2459369"/>
            <a:chOff x="7085693" y="3117497"/>
            <a:chExt cx="767066" cy="245936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116DE3E-AE01-473F-8718-0B3439A55D8E}"/>
                </a:ext>
              </a:extLst>
            </p:cNvPr>
            <p:cNvGrpSpPr/>
            <p:nvPr/>
          </p:nvGrpSpPr>
          <p:grpSpPr>
            <a:xfrm>
              <a:off x="7385284" y="3117667"/>
              <a:ext cx="467475" cy="2459199"/>
              <a:chOff x="2736018" y="1563098"/>
              <a:chExt cx="371791" cy="1955843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4891B2C-50EC-408D-8E94-FA4D3F2FDEA8}"/>
                  </a:ext>
                </a:extLst>
              </p:cNvPr>
              <p:cNvGrpSpPr/>
              <p:nvPr/>
            </p:nvGrpSpPr>
            <p:grpSpPr>
              <a:xfrm rot="5400000">
                <a:off x="2190200" y="2601333"/>
                <a:ext cx="1465351" cy="369866"/>
                <a:chOff x="1094565" y="2736164"/>
                <a:chExt cx="8679866" cy="1392931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A4A09F88-DA79-4431-97C4-B88976AFF8DE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3FDF803E-961F-4D43-99C8-53CAC382913C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179BCC9D-BD4D-4C39-8E5E-8839C8DE9B51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AE0323E-8F20-492D-A7A8-3806A7382C0E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8755381E-8091-4F46-BDB2-6D2B0125D061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60CC0BF4-03AA-447F-AA82-D02298959B67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3DF093D0-0FF0-48C8-9BFC-EEE9EDB3F9AE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F8896E97-3A91-4F34-8FE6-9B899879E35E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E0BE06A1-13BB-485C-99A1-E40317AB9CA5}"/>
                  </a:ext>
                </a:extLst>
              </p:cNvPr>
              <p:cNvGrpSpPr/>
              <p:nvPr/>
            </p:nvGrpSpPr>
            <p:grpSpPr>
              <a:xfrm rot="5400000">
                <a:off x="2676317" y="1622799"/>
                <a:ext cx="489267" cy="369866"/>
                <a:chOff x="1094565" y="2736164"/>
                <a:chExt cx="2898125" cy="1392931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77C903A3-7013-4FEE-A1C5-61E1BB91D5FA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4FA12A52-D6C9-443B-A223-A15C12FC39DC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7A6E17B-F55D-40FD-BB1F-3CFE033EB0D9}"/>
                </a:ext>
              </a:extLst>
            </p:cNvPr>
            <p:cNvGrpSpPr/>
            <p:nvPr/>
          </p:nvGrpSpPr>
          <p:grpSpPr>
            <a:xfrm>
              <a:off x="7269435" y="3117497"/>
              <a:ext cx="467475" cy="2459199"/>
              <a:chOff x="2736018" y="1563098"/>
              <a:chExt cx="371791" cy="1955843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E6E7387-A8BD-45D4-A5C3-C3476E216DA4}"/>
                  </a:ext>
                </a:extLst>
              </p:cNvPr>
              <p:cNvGrpSpPr/>
              <p:nvPr/>
            </p:nvGrpSpPr>
            <p:grpSpPr>
              <a:xfrm rot="5400000">
                <a:off x="2190200" y="2601333"/>
                <a:ext cx="1465351" cy="369866"/>
                <a:chOff x="1094565" y="2736164"/>
                <a:chExt cx="8679866" cy="1392931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56B39B1D-B348-4A19-9063-A3D957ED5762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C9F21C1C-BAE3-44B9-8D33-AADBD9BCF377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FBCF3ED7-470C-4403-9C2C-F6FC47320D65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2EFB2097-8A18-4917-8390-E116DFBE8EFD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417FBB21-1A40-447B-B0C4-B66931E107A3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C93F608B-F2C7-4E9A-BAD0-EB943FF6A21E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94" name="Freeform: Shape 193">
                    <a:extLst>
                      <a:ext uri="{FF2B5EF4-FFF2-40B4-BE49-F238E27FC236}">
                        <a16:creationId xmlns:a16="http://schemas.microsoft.com/office/drawing/2014/main" id="{93685353-BECB-4F4C-9699-C5ABCA5BD9F0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B6EF586A-C62F-44BE-9126-FEEEFC126FEE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56154157-A0DA-4ABA-BF1A-23934DACCC8C}"/>
                  </a:ext>
                </a:extLst>
              </p:cNvPr>
              <p:cNvGrpSpPr/>
              <p:nvPr/>
            </p:nvGrpSpPr>
            <p:grpSpPr>
              <a:xfrm rot="5400000">
                <a:off x="2676317" y="1622799"/>
                <a:ext cx="489267" cy="369866"/>
                <a:chOff x="1094565" y="2736164"/>
                <a:chExt cx="2898125" cy="1392931"/>
              </a:xfrm>
            </p:grpSpPr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1D3DEC9-FDF9-4E6F-B4D9-681D2CE767C3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8D5E68AC-E5BF-4D33-BE83-AE69D2E329EE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767CC48A-446E-47EB-BFE6-57749C382A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86275" y="4852046"/>
              <a:ext cx="99883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4321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67">
        <p:fade/>
      </p:transition>
    </mc:Choice>
    <mc:Fallback xmlns="">
      <p:transition spd="med" advTm="100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12940-A157-4D2B-A739-DA79F07542B6}"/>
              </a:ext>
            </a:extLst>
          </p:cNvPr>
          <p:cNvSpPr txBox="1"/>
          <p:nvPr/>
        </p:nvSpPr>
        <p:spPr>
          <a:xfrm>
            <a:off x="64136" y="81614"/>
            <a:ext cx="36559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u="sng" dirty="0"/>
              <a:t>Interferometer</a:t>
            </a:r>
            <a:endParaRPr lang="en-CA" sz="4400" u="sng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729678-174F-4624-B537-D6A91B7DE620}"/>
              </a:ext>
            </a:extLst>
          </p:cNvPr>
          <p:cNvCxnSpPr/>
          <p:nvPr/>
        </p:nvCxnSpPr>
        <p:spPr>
          <a:xfrm>
            <a:off x="6600842" y="671706"/>
            <a:ext cx="158087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939366-5290-41B9-893D-83624367C9C3}"/>
              </a:ext>
            </a:extLst>
          </p:cNvPr>
          <p:cNvCxnSpPr>
            <a:cxnSpLocks/>
          </p:cNvCxnSpPr>
          <p:nvPr/>
        </p:nvCxnSpPr>
        <p:spPr>
          <a:xfrm rot="16200000">
            <a:off x="9255179" y="3340862"/>
            <a:ext cx="158087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504FAB-F14C-43A4-B10C-18F821968985}"/>
              </a:ext>
            </a:extLst>
          </p:cNvPr>
          <p:cNvGrpSpPr/>
          <p:nvPr/>
        </p:nvGrpSpPr>
        <p:grpSpPr>
          <a:xfrm>
            <a:off x="6728053" y="671706"/>
            <a:ext cx="467797" cy="3071303"/>
            <a:chOff x="2736018" y="1563098"/>
            <a:chExt cx="372047" cy="24426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F3DEBC7-5A98-4556-A7DA-15100CC93AD3}"/>
                </a:ext>
              </a:extLst>
            </p:cNvPr>
            <p:cNvGrpSpPr/>
            <p:nvPr/>
          </p:nvGrpSpPr>
          <p:grpSpPr>
            <a:xfrm rot="5400000">
              <a:off x="1946921" y="2844615"/>
              <a:ext cx="1952167" cy="370120"/>
              <a:chOff x="1380650" y="5142834"/>
              <a:chExt cx="5545891" cy="96968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6DF3F23-8956-447B-A9F3-D3F588AC82C0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DA47FD38-B3F1-4DB8-A287-D406323489FB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6A0ED847-B210-4692-BCF6-C9A3351E7942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7C48FD75-A549-4A85-A0D8-55B7D9788873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9CF31269-0BE8-49A2-B576-37945249D39C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305194B2-7973-4AD4-8DBC-9D55D60AD843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12907811-5A5B-4ADF-B717-EC67387D934C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CA6FB879-D83E-411A-8991-F4851D50C0DD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80F45E19-948F-45FE-ABB6-8B9675A7AE4D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70FBF2E-217E-46E3-8C72-4341478D3DF9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30AE7DE1-1277-4179-A815-BA3DBEEF8B7C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ACBE02F8-F7E9-4388-9AFA-62128AB10611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E6C66B1-D841-4D68-AE2E-E5C912973356}"/>
                </a:ext>
              </a:extLst>
            </p:cNvPr>
            <p:cNvGrpSpPr/>
            <p:nvPr/>
          </p:nvGrpSpPr>
          <p:grpSpPr>
            <a:xfrm rot="5400000">
              <a:off x="2676317" y="1622799"/>
              <a:ext cx="489267" cy="369866"/>
              <a:chOff x="1094565" y="2736164"/>
              <a:chExt cx="2898125" cy="1392931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DCB1C2F-258E-4574-AD13-BAEE51E34C07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34D8C30-6617-42B5-811F-111213B6FB90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D79B3C3-9A15-4A9E-A8B2-F801B1B7EAE7}"/>
              </a:ext>
            </a:extLst>
          </p:cNvPr>
          <p:cNvGrpSpPr/>
          <p:nvPr/>
        </p:nvGrpSpPr>
        <p:grpSpPr>
          <a:xfrm rot="5400000">
            <a:off x="8246998" y="2212724"/>
            <a:ext cx="467797" cy="3071303"/>
            <a:chOff x="2736018" y="1563098"/>
            <a:chExt cx="372047" cy="244266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70641D8-5502-45C5-8BCB-EAD045ED4D12}"/>
                </a:ext>
              </a:extLst>
            </p:cNvPr>
            <p:cNvGrpSpPr/>
            <p:nvPr/>
          </p:nvGrpSpPr>
          <p:grpSpPr>
            <a:xfrm rot="5400000">
              <a:off x="1946921" y="2844615"/>
              <a:ext cx="1952167" cy="370120"/>
              <a:chOff x="1380650" y="5142834"/>
              <a:chExt cx="5545891" cy="96968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D0EEBEF-B767-48E1-B815-634CD7B98056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97837BAD-2A86-4299-8DAA-A8F45C1DCEC5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5E9AE679-FD84-49E9-A312-EC9AEA1F4036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D7D0F708-1899-424D-9E68-A9B4B7162818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FE05E289-F4E0-48F5-82AB-8D858016DE26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553D9F00-B4DC-46B8-ABC4-76848D31CBE3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5E8B405A-99CF-4EB8-B478-3B882FECB307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EC7ADF14-55D0-4FD3-85B0-A90903AA7A13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2695F326-6061-4926-AAAB-0B0A580EAA40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7968D27-A626-404F-BD84-EA3D7B87795A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D421F228-36A6-4EE9-AAE5-36D4B8644372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AD3A7EC-6356-40FD-9F17-64206B8ACE3D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97E407A-CD3A-44A3-BE2D-B6C795811D0E}"/>
                </a:ext>
              </a:extLst>
            </p:cNvPr>
            <p:cNvGrpSpPr/>
            <p:nvPr/>
          </p:nvGrpSpPr>
          <p:grpSpPr>
            <a:xfrm rot="5400000">
              <a:off x="2676317" y="1622799"/>
              <a:ext cx="489267" cy="369866"/>
              <a:chOff x="1094565" y="2736164"/>
              <a:chExt cx="2898125" cy="1392931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FF9ED31-BC6B-44B6-8C69-1F2CF1CC8AAF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F77F246-B514-4F74-AF18-4D17D5B6101E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81722DF-0787-446C-B863-DE1B7DA71815}"/>
              </a:ext>
            </a:extLst>
          </p:cNvPr>
          <p:cNvGrpSpPr/>
          <p:nvPr/>
        </p:nvGrpSpPr>
        <p:grpSpPr>
          <a:xfrm rot="16200000">
            <a:off x="6373888" y="1660603"/>
            <a:ext cx="2454577" cy="465374"/>
            <a:chOff x="1380650" y="5142834"/>
            <a:chExt cx="5545891" cy="96968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2465158-263A-41D6-804D-1591D28AC1F2}"/>
                </a:ext>
              </a:extLst>
            </p:cNvPr>
            <p:cNvGrpSpPr/>
            <p:nvPr/>
          </p:nvGrpSpPr>
          <p:grpSpPr>
            <a:xfrm>
              <a:off x="1380650" y="5143500"/>
              <a:ext cx="4162900" cy="969019"/>
              <a:chOff x="1094565" y="2736164"/>
              <a:chExt cx="8679866" cy="139293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DBCDF38-FC1B-41EF-A701-940DF6C0EDDB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8D27D992-70C3-425C-993A-473A5C523EF2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2A9305D7-EDF3-47A7-971C-AB9E07B12CBF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453F1FE4-2DF9-48C0-B348-144961AA65BA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1328002-B14F-46A1-B1CA-4E0F33287541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93BA1D4-F391-4FEB-B2ED-D546ABEC544F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DDFC7960-4E6A-4662-A367-5E948AB21EAB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5D679739-FE72-4644-AB55-70994D41DC68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4CEC36A-F6FD-4E81-B007-4C772CEEA8ED}"/>
                </a:ext>
              </a:extLst>
            </p:cNvPr>
            <p:cNvGrpSpPr/>
            <p:nvPr/>
          </p:nvGrpSpPr>
          <p:grpSpPr>
            <a:xfrm>
              <a:off x="5536588" y="5142834"/>
              <a:ext cx="1389953" cy="969019"/>
              <a:chOff x="1094565" y="2736164"/>
              <a:chExt cx="2898125" cy="1392931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9692029-E81D-45C3-A8A3-2F12F3A4D94E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5E014CB-3C9C-4164-9CEA-B5A16710B51D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CA309EC-586D-4E71-B23F-FD776C44CEAD}"/>
              </a:ext>
            </a:extLst>
          </p:cNvPr>
          <p:cNvGrpSpPr/>
          <p:nvPr/>
        </p:nvGrpSpPr>
        <p:grpSpPr>
          <a:xfrm>
            <a:off x="7584949" y="2886351"/>
            <a:ext cx="2454577" cy="465374"/>
            <a:chOff x="1380650" y="5142834"/>
            <a:chExt cx="5545891" cy="969685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4EE3C27-F2C0-41DF-8520-91371FF228A6}"/>
                </a:ext>
              </a:extLst>
            </p:cNvPr>
            <p:cNvGrpSpPr/>
            <p:nvPr/>
          </p:nvGrpSpPr>
          <p:grpSpPr>
            <a:xfrm>
              <a:off x="1380650" y="5143500"/>
              <a:ext cx="4162900" cy="969019"/>
              <a:chOff x="1094565" y="2736164"/>
              <a:chExt cx="8679866" cy="1392931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5766CD10-8587-48EF-ACAF-762380217AC9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A55E33F4-3223-4721-B8EC-14B02E687F9F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AA4CBE7A-86F9-4AF5-87D5-04266EEB468C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E13C50F3-541C-40CD-9A63-51D134A28C14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418A0FE0-60E3-4462-9735-829A42D4B7F0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DD2C6C86-B40F-450F-AE75-943E6DA80DBF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744B1FBD-B20A-48B0-B1F5-4436C71D4F3F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54102B7-A102-4443-9D03-31C1EBF3C9D1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5E6F485-B1EE-4DBE-A8B0-8803A447592D}"/>
                </a:ext>
              </a:extLst>
            </p:cNvPr>
            <p:cNvGrpSpPr/>
            <p:nvPr/>
          </p:nvGrpSpPr>
          <p:grpSpPr>
            <a:xfrm>
              <a:off x="5536588" y="5142834"/>
              <a:ext cx="1389953" cy="969019"/>
              <a:chOff x="1094565" y="2736164"/>
              <a:chExt cx="2898125" cy="1392931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4AC10E8-2DF2-437A-A54C-0E5E579F5EB6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30A9DA6-2D2B-4039-9540-B275E47A0705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116DE3E-AE01-473F-8718-0B3439A55D8E}"/>
              </a:ext>
            </a:extLst>
          </p:cNvPr>
          <p:cNvGrpSpPr/>
          <p:nvPr/>
        </p:nvGrpSpPr>
        <p:grpSpPr>
          <a:xfrm>
            <a:off x="7385284" y="3117667"/>
            <a:ext cx="467475" cy="2459199"/>
            <a:chOff x="2736018" y="1563098"/>
            <a:chExt cx="371791" cy="195584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4891B2C-50EC-408D-8E94-FA4D3F2FDEA8}"/>
                </a:ext>
              </a:extLst>
            </p:cNvPr>
            <p:cNvGrpSpPr/>
            <p:nvPr/>
          </p:nvGrpSpPr>
          <p:grpSpPr>
            <a:xfrm rot="5400000">
              <a:off x="2190200" y="2601333"/>
              <a:ext cx="1465351" cy="369866"/>
              <a:chOff x="1094565" y="2736164"/>
              <a:chExt cx="8679866" cy="1392931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A4A09F88-DA79-4431-97C4-B88976AFF8DE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3FDF803E-961F-4D43-99C8-53CAC382913C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179BCC9D-BD4D-4C39-8E5E-8839C8DE9B51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6AE0323E-8F20-492D-A7A8-3806A7382C0E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8755381E-8091-4F46-BDB2-6D2B0125D061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60CC0BF4-03AA-447F-AA82-D02298959B67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3DF093D0-0FF0-48C8-9BFC-EEE9EDB3F9AE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F8896E97-3A91-4F34-8FE6-9B899879E35E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BE06A1-13BB-485C-99A1-E40317AB9CA5}"/>
                </a:ext>
              </a:extLst>
            </p:cNvPr>
            <p:cNvGrpSpPr/>
            <p:nvPr/>
          </p:nvGrpSpPr>
          <p:grpSpPr>
            <a:xfrm rot="5400000">
              <a:off x="2676317" y="1622799"/>
              <a:ext cx="489267" cy="369866"/>
              <a:chOff x="1094565" y="2736164"/>
              <a:chExt cx="2898125" cy="1392931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77C903A3-7013-4FEE-A1C5-61E1BB91D5FA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FA12A52-D6C9-443B-A223-A15C12FC39DC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F3F04B1-079C-4B99-90DD-9738ECFDCE95}"/>
              </a:ext>
            </a:extLst>
          </p:cNvPr>
          <p:cNvSpPr/>
          <p:nvPr/>
        </p:nvSpPr>
        <p:spPr>
          <a:xfrm rot="16200000">
            <a:off x="7028132" y="5812572"/>
            <a:ext cx="1040233" cy="56574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0AE922-D1F4-48A7-8469-4E4E54127704}"/>
              </a:ext>
            </a:extLst>
          </p:cNvPr>
          <p:cNvGrpSpPr/>
          <p:nvPr/>
        </p:nvGrpSpPr>
        <p:grpSpPr>
          <a:xfrm>
            <a:off x="6643045" y="1560826"/>
            <a:ext cx="2854433" cy="2486070"/>
            <a:chOff x="6643045" y="1560826"/>
            <a:chExt cx="2854433" cy="248607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88D314-FEAA-4CB7-86B0-7F15784E9C32}"/>
                </a:ext>
              </a:extLst>
            </p:cNvPr>
            <p:cNvCxnSpPr/>
            <p:nvPr/>
          </p:nvCxnSpPr>
          <p:spPr>
            <a:xfrm flipH="1">
              <a:off x="6643045" y="2550423"/>
              <a:ext cx="1496474" cy="1496473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1B9A9-1B61-442C-8681-E57D7E25A836}"/>
                </a:ext>
              </a:extLst>
            </p:cNvPr>
            <p:cNvSpPr txBox="1"/>
            <p:nvPr/>
          </p:nvSpPr>
          <p:spPr>
            <a:xfrm>
              <a:off x="8060504" y="1560826"/>
              <a:ext cx="14369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accent6">
                      <a:lumMod val="50000"/>
                    </a:schemeClr>
                  </a:solidFill>
                </a:rPr>
                <a:t>beam splitter</a:t>
              </a:r>
              <a:endParaRPr lang="en-CA" sz="32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440487A6-E56D-489B-940B-C5B35EEF8600}"/>
              </a:ext>
            </a:extLst>
          </p:cNvPr>
          <p:cNvSpPr txBox="1"/>
          <p:nvPr/>
        </p:nvSpPr>
        <p:spPr>
          <a:xfrm>
            <a:off x="10330646" y="2931365"/>
            <a:ext cx="1645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F0"/>
                </a:solidFill>
              </a:rPr>
              <a:t>mirror</a:t>
            </a:r>
            <a:endParaRPr lang="en-CA" sz="4400" dirty="0">
              <a:solidFill>
                <a:srgbClr val="00B0F0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75AD72-644A-44F6-9B30-4938AC3C70E4}"/>
              </a:ext>
            </a:extLst>
          </p:cNvPr>
          <p:cNvSpPr txBox="1"/>
          <p:nvPr/>
        </p:nvSpPr>
        <p:spPr>
          <a:xfrm>
            <a:off x="6614319" y="-102299"/>
            <a:ext cx="1645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F0"/>
                </a:solidFill>
              </a:rPr>
              <a:t>mirror</a:t>
            </a:r>
            <a:endParaRPr lang="en-CA" sz="4400" dirty="0">
              <a:solidFill>
                <a:srgbClr val="00B0F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9CFA44-9419-4706-8AA4-E61E85EF587E}"/>
              </a:ext>
            </a:extLst>
          </p:cNvPr>
          <p:cNvGrpSpPr/>
          <p:nvPr/>
        </p:nvGrpSpPr>
        <p:grpSpPr>
          <a:xfrm>
            <a:off x="3238891" y="2263644"/>
            <a:ext cx="1485622" cy="1721405"/>
            <a:chOff x="3238891" y="2263644"/>
            <a:chExt cx="1485622" cy="1721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0B19DF-4EB5-43A0-843C-7A02F2E6D3BA}"/>
                </a:ext>
              </a:extLst>
            </p:cNvPr>
            <p:cNvSpPr/>
            <p:nvPr/>
          </p:nvSpPr>
          <p:spPr>
            <a:xfrm>
              <a:off x="3479800" y="3419309"/>
              <a:ext cx="1040233" cy="56574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7E9C6FB-6F42-42FD-B429-7581B6B8930C}"/>
                </a:ext>
              </a:extLst>
            </p:cNvPr>
            <p:cNvSpPr txBox="1"/>
            <p:nvPr/>
          </p:nvSpPr>
          <p:spPr>
            <a:xfrm>
              <a:off x="3238891" y="2263644"/>
              <a:ext cx="14856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/>
                <a:t>light source</a:t>
              </a:r>
              <a:endParaRPr lang="en-CA" sz="3200" dirty="0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A4ECC6C1-FCF4-4DE0-BE7D-CB6FA157D635}"/>
              </a:ext>
            </a:extLst>
          </p:cNvPr>
          <p:cNvSpPr txBox="1"/>
          <p:nvPr/>
        </p:nvSpPr>
        <p:spPr>
          <a:xfrm>
            <a:off x="5493389" y="5776464"/>
            <a:ext cx="16427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detector</a:t>
            </a:r>
            <a:endParaRPr lang="en-CA" sz="32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135C3EE-8E20-44BF-A7B5-037CC985BD1F}"/>
              </a:ext>
            </a:extLst>
          </p:cNvPr>
          <p:cNvSpPr txBox="1"/>
          <p:nvPr/>
        </p:nvSpPr>
        <p:spPr>
          <a:xfrm>
            <a:off x="96082" y="822190"/>
            <a:ext cx="460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= device that measures interference between light beams.</a:t>
            </a:r>
            <a:endParaRPr lang="en-CA" sz="3600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7A6E17B-F55D-40FD-BB1F-3CFE033EB0D9}"/>
              </a:ext>
            </a:extLst>
          </p:cNvPr>
          <p:cNvGrpSpPr/>
          <p:nvPr/>
        </p:nvGrpSpPr>
        <p:grpSpPr>
          <a:xfrm>
            <a:off x="7269435" y="3117497"/>
            <a:ext cx="467475" cy="2459199"/>
            <a:chOff x="2736018" y="1563098"/>
            <a:chExt cx="371791" cy="1955843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E6E7387-A8BD-45D4-A5C3-C3476E216DA4}"/>
                </a:ext>
              </a:extLst>
            </p:cNvPr>
            <p:cNvGrpSpPr/>
            <p:nvPr/>
          </p:nvGrpSpPr>
          <p:grpSpPr>
            <a:xfrm rot="5400000">
              <a:off x="2190200" y="2601333"/>
              <a:ext cx="1465351" cy="369866"/>
              <a:chOff x="1094565" y="2736164"/>
              <a:chExt cx="8679866" cy="1392931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56B39B1D-B348-4A19-9063-A3D957ED5762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C9F21C1C-BAE3-44B9-8D33-AADBD9BCF377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FBCF3ED7-470C-4403-9C2C-F6FC47320D65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2EFB2097-8A18-4917-8390-E116DFBE8EFD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417FBB21-1A40-447B-B0C4-B66931E107A3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C93F608B-F2C7-4E9A-BAD0-EB943FF6A21E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93685353-BECB-4F4C-9699-C5ABCA5BD9F0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B6EF586A-C62F-44BE-9126-FEEEFC126FEE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6154157-A0DA-4ABA-BF1A-23934DACCC8C}"/>
                </a:ext>
              </a:extLst>
            </p:cNvPr>
            <p:cNvGrpSpPr/>
            <p:nvPr/>
          </p:nvGrpSpPr>
          <p:grpSpPr>
            <a:xfrm rot="5400000">
              <a:off x="2676317" y="1622799"/>
              <a:ext cx="489267" cy="369866"/>
              <a:chOff x="1094565" y="2736164"/>
              <a:chExt cx="2898125" cy="1392931"/>
            </a:xfrm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1D3DEC9-FDF9-4E6F-B4D9-681D2CE767C3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D5E68AC-E5BF-4D33-BE83-AE69D2E329EE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21C57B-C899-4BD2-9416-4D3169DF21D8}"/>
              </a:ext>
            </a:extLst>
          </p:cNvPr>
          <p:cNvGrpSpPr/>
          <p:nvPr/>
        </p:nvGrpSpPr>
        <p:grpSpPr>
          <a:xfrm>
            <a:off x="4520033" y="3241509"/>
            <a:ext cx="2454577" cy="693356"/>
            <a:chOff x="4520033" y="3241509"/>
            <a:chExt cx="2454577" cy="6933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DC608B-8BCB-4DB9-B61E-4E5703067CEB}"/>
                </a:ext>
              </a:extLst>
            </p:cNvPr>
            <p:cNvGrpSpPr/>
            <p:nvPr/>
          </p:nvGrpSpPr>
          <p:grpSpPr>
            <a:xfrm>
              <a:off x="4520033" y="3469491"/>
              <a:ext cx="2454577" cy="465374"/>
              <a:chOff x="1380650" y="5142834"/>
              <a:chExt cx="5545891" cy="96968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795008A-8EDA-4490-A298-3C6E8788703B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FD26A314-182E-4730-9961-2D4D4CDB8181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2BED3D3F-9392-436B-8EB3-B7446C008DA2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BB0BF162-7F47-420C-A51D-C5FB42DC5727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B5D53714-3F70-45D8-A495-BC2F7FBAF17B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D7AA11C-4B79-4CF1-AE33-23DDB187BA56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003B086D-3023-433B-8881-811E3CA643AA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CE54890C-1216-4814-9162-8252FC4981D9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A1E90CB6-FEA7-408A-9B03-3A105C7D912C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E4EAB7A-3BB5-4301-AD71-85C4EEEDF142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A9FB4A6-4133-4916-94FA-56048D5DCEDD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F380B562-F359-49DB-99E7-8770717EE9A5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14339" name="Straight Arrow Connector 14338">
              <a:extLst>
                <a:ext uri="{FF2B5EF4-FFF2-40B4-BE49-F238E27FC236}">
                  <a16:creationId xmlns:a16="http://schemas.microsoft.com/office/drawing/2014/main" id="{B56E3D28-2A43-44FC-AC66-091F97825E7B}"/>
                </a:ext>
              </a:extLst>
            </p:cNvPr>
            <p:cNvCxnSpPr/>
            <p:nvPr/>
          </p:nvCxnSpPr>
          <p:spPr>
            <a:xfrm>
              <a:off x="5133677" y="3241509"/>
              <a:ext cx="99883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61347068-52E7-4CBB-8E4C-73424FF86B06}"/>
              </a:ext>
            </a:extLst>
          </p:cNvPr>
          <p:cNvCxnSpPr>
            <a:cxnSpLocks/>
          </p:cNvCxnSpPr>
          <p:nvPr/>
        </p:nvCxnSpPr>
        <p:spPr>
          <a:xfrm rot="16200000">
            <a:off x="6006174" y="1720371"/>
            <a:ext cx="9988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6DE3B629-9F9E-44E9-B755-35BF0607D13A}"/>
              </a:ext>
            </a:extLst>
          </p:cNvPr>
          <p:cNvCxnSpPr/>
          <p:nvPr/>
        </p:nvCxnSpPr>
        <p:spPr>
          <a:xfrm>
            <a:off x="8618099" y="4246063"/>
            <a:ext cx="9988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E6E6074-0E3F-41AE-A67A-9C791E1DEC07}"/>
              </a:ext>
            </a:extLst>
          </p:cNvPr>
          <p:cNvCxnSpPr>
            <a:cxnSpLocks/>
          </p:cNvCxnSpPr>
          <p:nvPr/>
        </p:nvCxnSpPr>
        <p:spPr>
          <a:xfrm rot="16200000">
            <a:off x="7546387" y="1380602"/>
            <a:ext cx="99883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4ABD988-A6BC-4187-83F8-275D7C65ACDB}"/>
              </a:ext>
            </a:extLst>
          </p:cNvPr>
          <p:cNvCxnSpPr/>
          <p:nvPr/>
        </p:nvCxnSpPr>
        <p:spPr>
          <a:xfrm>
            <a:off x="8801975" y="2701055"/>
            <a:ext cx="99883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767CC48A-446E-47EB-BFE6-57749C382A77}"/>
              </a:ext>
            </a:extLst>
          </p:cNvPr>
          <p:cNvCxnSpPr>
            <a:cxnSpLocks/>
          </p:cNvCxnSpPr>
          <p:nvPr/>
        </p:nvCxnSpPr>
        <p:spPr>
          <a:xfrm rot="16200000">
            <a:off x="6586275" y="4852046"/>
            <a:ext cx="998836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7E2768-69FF-46B3-8A9D-CA6DE66C25A6}"/>
              </a:ext>
            </a:extLst>
          </p:cNvPr>
          <p:cNvGrpSpPr/>
          <p:nvPr/>
        </p:nvGrpSpPr>
        <p:grpSpPr>
          <a:xfrm>
            <a:off x="7592275" y="4443216"/>
            <a:ext cx="4367864" cy="2445709"/>
            <a:chOff x="7592275" y="4443216"/>
            <a:chExt cx="4367864" cy="2445709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832FF56-DC81-489A-A648-B828F92CAB28}"/>
                </a:ext>
              </a:extLst>
            </p:cNvPr>
            <p:cNvSpPr txBox="1"/>
            <p:nvPr/>
          </p:nvSpPr>
          <p:spPr>
            <a:xfrm>
              <a:off x="9642672" y="5140459"/>
              <a:ext cx="231746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/>
                <a:t>Constructive Interference</a:t>
              </a:r>
              <a:endParaRPr lang="en-CA" sz="3200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96A49BA-54CE-4486-9C29-083E0EE58088}"/>
                </a:ext>
              </a:extLst>
            </p:cNvPr>
            <p:cNvSpPr/>
            <p:nvPr/>
          </p:nvSpPr>
          <p:spPr>
            <a:xfrm>
              <a:off x="7592275" y="4443216"/>
              <a:ext cx="2445711" cy="244570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44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84">
        <p:fade/>
      </p:transition>
    </mc:Choice>
    <mc:Fallback xmlns="">
      <p:transition spd="med" advTm="7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B77A36A-E276-4D3F-9BCA-FBDA9504FB53}"/>
              </a:ext>
            </a:extLst>
          </p:cNvPr>
          <p:cNvGrpSpPr/>
          <p:nvPr/>
        </p:nvGrpSpPr>
        <p:grpSpPr>
          <a:xfrm>
            <a:off x="9279044" y="292837"/>
            <a:ext cx="2807083" cy="4438817"/>
            <a:chOff x="9279044" y="292837"/>
            <a:chExt cx="2807083" cy="44388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493252-B85A-42F0-A645-018512170C5F}"/>
                </a:ext>
              </a:extLst>
            </p:cNvPr>
            <p:cNvSpPr/>
            <p:nvPr/>
          </p:nvSpPr>
          <p:spPr>
            <a:xfrm>
              <a:off x="9524277" y="2014956"/>
              <a:ext cx="679543" cy="27166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A09D707-5D66-4D49-9997-FEF54F3356D4}"/>
                </a:ext>
              </a:extLst>
            </p:cNvPr>
            <p:cNvSpPr txBox="1"/>
            <p:nvPr/>
          </p:nvSpPr>
          <p:spPr>
            <a:xfrm>
              <a:off x="9279044" y="292837"/>
              <a:ext cx="2807083" cy="1323439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Path Difference</a:t>
              </a:r>
              <a:endParaRPr lang="en-CA" sz="4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FD7253AA-F1A0-46F5-94B4-5F58C95DD785}"/>
                </a:ext>
              </a:extLst>
            </p:cNvPr>
            <p:cNvSpPr/>
            <p:nvPr/>
          </p:nvSpPr>
          <p:spPr>
            <a:xfrm rot="16200000">
              <a:off x="9750669" y="1667597"/>
              <a:ext cx="268319" cy="426398"/>
            </a:xfrm>
            <a:prstGeom prst="rightBrac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20B19DF-4EB5-43A0-843C-7A02F2E6D3BA}"/>
              </a:ext>
            </a:extLst>
          </p:cNvPr>
          <p:cNvSpPr/>
          <p:nvPr/>
        </p:nvSpPr>
        <p:spPr>
          <a:xfrm>
            <a:off x="3479800" y="3419309"/>
            <a:ext cx="1040233" cy="56574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DC608B-8BCB-4DB9-B61E-4E5703067CEB}"/>
              </a:ext>
            </a:extLst>
          </p:cNvPr>
          <p:cNvGrpSpPr/>
          <p:nvPr/>
        </p:nvGrpSpPr>
        <p:grpSpPr>
          <a:xfrm>
            <a:off x="4520033" y="3469491"/>
            <a:ext cx="2454577" cy="465374"/>
            <a:chOff x="1380650" y="5142834"/>
            <a:chExt cx="5545891" cy="9696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95008A-8EDA-4490-A298-3C6E8788703B}"/>
                </a:ext>
              </a:extLst>
            </p:cNvPr>
            <p:cNvGrpSpPr/>
            <p:nvPr/>
          </p:nvGrpSpPr>
          <p:grpSpPr>
            <a:xfrm>
              <a:off x="1380650" y="5143500"/>
              <a:ext cx="4162900" cy="969019"/>
              <a:chOff x="1094565" y="2736164"/>
              <a:chExt cx="8679866" cy="139293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26A314-182E-4730-9961-2D4D4CDB8181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BED3D3F-9392-436B-8EB3-B7446C008DA2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B0BF162-7F47-420C-A51D-C5FB42DC5727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5D53714-3F70-45D8-A495-BC2F7FBAF17B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D7AA11C-4B79-4CF1-AE33-23DDB187BA56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03B086D-3023-433B-8881-811E3CA643AA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E54890C-1216-4814-9162-8252FC4981D9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1E90CB6-FEA7-408A-9B03-3A105C7D912C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4EAB7A-3BB5-4301-AD71-85C4EEEDF142}"/>
                </a:ext>
              </a:extLst>
            </p:cNvPr>
            <p:cNvGrpSpPr/>
            <p:nvPr/>
          </p:nvGrpSpPr>
          <p:grpSpPr>
            <a:xfrm>
              <a:off x="5536588" y="5142834"/>
              <a:ext cx="1389953" cy="969019"/>
              <a:chOff x="1094565" y="2736164"/>
              <a:chExt cx="2898125" cy="139293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A9FB4A6-4133-4916-94FA-56048D5DCEDD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380B562-F359-49DB-99E7-8770717EE9A5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88D314-FEAA-4CB7-86B0-7F15784E9C32}"/>
              </a:ext>
            </a:extLst>
          </p:cNvPr>
          <p:cNvCxnSpPr/>
          <p:nvPr/>
        </p:nvCxnSpPr>
        <p:spPr>
          <a:xfrm flipH="1">
            <a:off x="6643045" y="2550423"/>
            <a:ext cx="1496474" cy="1496473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729678-174F-4624-B537-D6A91B7DE620}"/>
              </a:ext>
            </a:extLst>
          </p:cNvPr>
          <p:cNvCxnSpPr/>
          <p:nvPr/>
        </p:nvCxnSpPr>
        <p:spPr>
          <a:xfrm>
            <a:off x="6600842" y="671706"/>
            <a:ext cx="158087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939366-5290-41B9-893D-83624367C9C3}"/>
              </a:ext>
            </a:extLst>
          </p:cNvPr>
          <p:cNvCxnSpPr>
            <a:cxnSpLocks/>
          </p:cNvCxnSpPr>
          <p:nvPr/>
        </p:nvCxnSpPr>
        <p:spPr>
          <a:xfrm rot="16200000">
            <a:off x="9554589" y="3340862"/>
            <a:ext cx="1580879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0E1B9A9-1B61-442C-8681-E57D7E25A836}"/>
              </a:ext>
            </a:extLst>
          </p:cNvPr>
          <p:cNvSpPr txBox="1"/>
          <p:nvPr/>
        </p:nvSpPr>
        <p:spPr>
          <a:xfrm>
            <a:off x="8060504" y="1560826"/>
            <a:ext cx="1436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6">
                    <a:lumMod val="50000"/>
                  </a:schemeClr>
                </a:solidFill>
              </a:rPr>
              <a:t>beam splitter</a:t>
            </a:r>
            <a:endParaRPr lang="en-CA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40487A6-E56D-489B-940B-C5B35EEF8600}"/>
              </a:ext>
            </a:extLst>
          </p:cNvPr>
          <p:cNvSpPr txBox="1"/>
          <p:nvPr/>
        </p:nvSpPr>
        <p:spPr>
          <a:xfrm>
            <a:off x="10510863" y="2931365"/>
            <a:ext cx="1645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F0"/>
                </a:solidFill>
              </a:rPr>
              <a:t>mirror</a:t>
            </a:r>
            <a:endParaRPr lang="en-CA" sz="4400" dirty="0">
              <a:solidFill>
                <a:srgbClr val="00B0F0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75AD72-644A-44F6-9B30-4938AC3C70E4}"/>
              </a:ext>
            </a:extLst>
          </p:cNvPr>
          <p:cNvSpPr txBox="1"/>
          <p:nvPr/>
        </p:nvSpPr>
        <p:spPr>
          <a:xfrm>
            <a:off x="6614319" y="-102299"/>
            <a:ext cx="1645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F0"/>
                </a:solidFill>
              </a:rPr>
              <a:t>mirror</a:t>
            </a:r>
            <a:endParaRPr lang="en-CA" sz="4400" dirty="0">
              <a:solidFill>
                <a:srgbClr val="00B0F0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E9C6FB-6F42-42FD-B429-7581B6B8930C}"/>
              </a:ext>
            </a:extLst>
          </p:cNvPr>
          <p:cNvSpPr txBox="1"/>
          <p:nvPr/>
        </p:nvSpPr>
        <p:spPr>
          <a:xfrm>
            <a:off x="3238891" y="2263644"/>
            <a:ext cx="14856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light source</a:t>
            </a:r>
            <a:endParaRPr lang="en-CA" sz="3200" dirty="0"/>
          </a:p>
        </p:txBody>
      </p:sp>
      <p:grpSp>
        <p:nvGrpSpPr>
          <p:cNvPr id="14338" name="Group 14337">
            <a:extLst>
              <a:ext uri="{FF2B5EF4-FFF2-40B4-BE49-F238E27FC236}">
                <a16:creationId xmlns:a16="http://schemas.microsoft.com/office/drawing/2014/main" id="{97693A88-29DC-4D94-9C54-2BE66894A16D}"/>
              </a:ext>
            </a:extLst>
          </p:cNvPr>
          <p:cNvGrpSpPr/>
          <p:nvPr/>
        </p:nvGrpSpPr>
        <p:grpSpPr>
          <a:xfrm>
            <a:off x="5493389" y="5575325"/>
            <a:ext cx="2337730" cy="1040233"/>
            <a:chOff x="5493389" y="5575325"/>
            <a:chExt cx="2337730" cy="1040233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F3F04B1-079C-4B99-90DD-9738ECFDCE95}"/>
                </a:ext>
              </a:extLst>
            </p:cNvPr>
            <p:cNvSpPr/>
            <p:nvPr/>
          </p:nvSpPr>
          <p:spPr>
            <a:xfrm rot="16200000">
              <a:off x="7028132" y="5812572"/>
              <a:ext cx="1040233" cy="56574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4ECC6C1-FCF4-4DE0-BE7D-CB6FA157D635}"/>
                </a:ext>
              </a:extLst>
            </p:cNvPr>
            <p:cNvSpPr txBox="1"/>
            <p:nvPr/>
          </p:nvSpPr>
          <p:spPr>
            <a:xfrm>
              <a:off x="5493389" y="5776464"/>
              <a:ext cx="164274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/>
                <a:t>detector</a:t>
              </a:r>
              <a:endParaRPr lang="en-CA" sz="3200" dirty="0"/>
            </a:p>
          </p:txBody>
        </p:sp>
      </p:grpSp>
      <p:grpSp>
        <p:nvGrpSpPr>
          <p:cNvPr id="14340" name="Group 14339">
            <a:extLst>
              <a:ext uri="{FF2B5EF4-FFF2-40B4-BE49-F238E27FC236}">
                <a16:creationId xmlns:a16="http://schemas.microsoft.com/office/drawing/2014/main" id="{43D73B63-D84D-459A-BC48-296AD4EB3E29}"/>
              </a:ext>
            </a:extLst>
          </p:cNvPr>
          <p:cNvGrpSpPr/>
          <p:nvPr/>
        </p:nvGrpSpPr>
        <p:grpSpPr>
          <a:xfrm>
            <a:off x="8083905" y="4843044"/>
            <a:ext cx="4072473" cy="1866840"/>
            <a:chOff x="8083905" y="4843044"/>
            <a:chExt cx="4072473" cy="1866840"/>
          </a:xfrm>
        </p:grpSpPr>
        <p:pic>
          <p:nvPicPr>
            <p:cNvPr id="14342" name="Picture 6">
              <a:extLst>
                <a:ext uri="{FF2B5EF4-FFF2-40B4-BE49-F238E27FC236}">
                  <a16:creationId xmlns:a16="http://schemas.microsoft.com/office/drawing/2014/main" id="{C241F8CE-89EC-4D7B-B594-C7E365AA76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4" t="22166" r="22547" b="30801"/>
            <a:stretch/>
          </p:blipFill>
          <p:spPr bwMode="auto">
            <a:xfrm>
              <a:off x="8083905" y="4843044"/>
              <a:ext cx="1755006" cy="1866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832FF56-DC81-489A-A648-B828F92CAB28}"/>
                </a:ext>
              </a:extLst>
            </p:cNvPr>
            <p:cNvSpPr txBox="1"/>
            <p:nvPr/>
          </p:nvSpPr>
          <p:spPr>
            <a:xfrm>
              <a:off x="9838911" y="5284021"/>
              <a:ext cx="231746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/>
                <a:t>interference pattern</a:t>
              </a:r>
              <a:endParaRPr lang="en-CA" sz="3200" dirty="0"/>
            </a:p>
          </p:txBody>
        </p:sp>
      </p:grpSp>
      <p:cxnSp>
        <p:nvCxnSpPr>
          <p:cNvPr id="14339" name="Straight Arrow Connector 14338">
            <a:extLst>
              <a:ext uri="{FF2B5EF4-FFF2-40B4-BE49-F238E27FC236}">
                <a16:creationId xmlns:a16="http://schemas.microsoft.com/office/drawing/2014/main" id="{B56E3D28-2A43-44FC-AC66-091F97825E7B}"/>
              </a:ext>
            </a:extLst>
          </p:cNvPr>
          <p:cNvCxnSpPr/>
          <p:nvPr/>
        </p:nvCxnSpPr>
        <p:spPr>
          <a:xfrm>
            <a:off x="5133677" y="3241509"/>
            <a:ext cx="9988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B99D5A-B018-49C4-96AF-0F9C43FEA50F}"/>
              </a:ext>
            </a:extLst>
          </p:cNvPr>
          <p:cNvGrpSpPr/>
          <p:nvPr/>
        </p:nvGrpSpPr>
        <p:grpSpPr>
          <a:xfrm>
            <a:off x="6505592" y="671706"/>
            <a:ext cx="690258" cy="3071303"/>
            <a:chOff x="6505592" y="671706"/>
            <a:chExt cx="690258" cy="307130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7504FAB-F14C-43A4-B10C-18F821968985}"/>
                </a:ext>
              </a:extLst>
            </p:cNvPr>
            <p:cNvGrpSpPr/>
            <p:nvPr/>
          </p:nvGrpSpPr>
          <p:grpSpPr>
            <a:xfrm>
              <a:off x="6728053" y="671706"/>
              <a:ext cx="467797" cy="3071303"/>
              <a:chOff x="2736018" y="1563098"/>
              <a:chExt cx="372047" cy="244266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F3DEBC7-5A98-4556-A7DA-15100CC93AD3}"/>
                  </a:ext>
                </a:extLst>
              </p:cNvPr>
              <p:cNvGrpSpPr/>
              <p:nvPr/>
            </p:nvGrpSpPr>
            <p:grpSpPr>
              <a:xfrm rot="5400000">
                <a:off x="1946921" y="2844615"/>
                <a:ext cx="1952167" cy="370120"/>
                <a:chOff x="1380650" y="5142834"/>
                <a:chExt cx="5545891" cy="969685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6DF3F23-8956-447B-A9F3-D3F588AC82C0}"/>
                    </a:ext>
                  </a:extLst>
                </p:cNvPr>
                <p:cNvGrpSpPr/>
                <p:nvPr/>
              </p:nvGrpSpPr>
              <p:grpSpPr>
                <a:xfrm>
                  <a:off x="1380650" y="5143500"/>
                  <a:ext cx="4162900" cy="969019"/>
                  <a:chOff x="1094565" y="2736164"/>
                  <a:chExt cx="8679866" cy="1392931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DA47FD38-B3F1-4DB8-A287-D406323489FB}"/>
                      </a:ext>
                    </a:extLst>
                  </p:cNvPr>
                  <p:cNvGrpSpPr/>
                  <p:nvPr/>
                </p:nvGrpSpPr>
                <p:grpSpPr>
                  <a:xfrm>
                    <a:off x="1101822" y="2736164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6A0ED847-B210-4692-BCF6-C9A3351E7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7C48FD75-A549-4A85-A0D8-55B7D97888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9CF31269-0BE8-49A2-B576-37945249D3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305194B2-7973-4AD4-8DBC-9D55D60AD843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1094565" y="2743423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12907811-5A5B-4ADF-B717-EC67387D9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CA6FB879-D83E-411A-8991-F4851D50C0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80F45E19-948F-45FE-ABB6-8B9675A7A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70FBF2E-217E-46E3-8C72-4341478D3DF9}"/>
                    </a:ext>
                  </a:extLst>
                </p:cNvPr>
                <p:cNvGrpSpPr/>
                <p:nvPr/>
              </p:nvGrpSpPr>
              <p:grpSpPr>
                <a:xfrm>
                  <a:off x="5536588" y="5142834"/>
                  <a:ext cx="1389953" cy="969019"/>
                  <a:chOff x="1094565" y="2736164"/>
                  <a:chExt cx="2898125" cy="1392931"/>
                </a:xfrm>
              </p:grpSpPr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30AE7DE1-1277-4179-A815-BA3DBEEF8B7C}"/>
                      </a:ext>
                    </a:extLst>
                  </p:cNvPr>
                  <p:cNvSpPr/>
                  <p:nvPr/>
                </p:nvSpPr>
                <p:spPr>
                  <a:xfrm>
                    <a:off x="1101821" y="2736164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ACBE02F8-F7E9-4388-9AFA-62128AB1061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94565" y="2743425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E6C66B1-D841-4D68-AE2E-E5C912973356}"/>
                  </a:ext>
                </a:extLst>
              </p:cNvPr>
              <p:cNvGrpSpPr/>
              <p:nvPr/>
            </p:nvGrpSpPr>
            <p:grpSpPr>
              <a:xfrm rot="5400000">
                <a:off x="2676317" y="1622799"/>
                <a:ext cx="489267" cy="369866"/>
                <a:chOff x="1094565" y="2736164"/>
                <a:chExt cx="2898125" cy="1392931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DCB1C2F-258E-4574-AD13-BAEE51E34C07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34D8C30-6617-42B5-811F-111213B6FB90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61347068-52E7-4CBB-8E4C-73424FF86B0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06174" y="1720371"/>
              <a:ext cx="99883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382BE0-0ABA-4493-9504-E59888266E15}"/>
              </a:ext>
            </a:extLst>
          </p:cNvPr>
          <p:cNvGrpSpPr/>
          <p:nvPr/>
        </p:nvGrpSpPr>
        <p:grpSpPr>
          <a:xfrm>
            <a:off x="7368490" y="666001"/>
            <a:ext cx="677315" cy="2454577"/>
            <a:chOff x="7368490" y="666001"/>
            <a:chExt cx="677315" cy="245457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81722DF-0787-446C-B863-DE1B7DA71815}"/>
                </a:ext>
              </a:extLst>
            </p:cNvPr>
            <p:cNvGrpSpPr/>
            <p:nvPr/>
          </p:nvGrpSpPr>
          <p:grpSpPr>
            <a:xfrm rot="16200000">
              <a:off x="6373888" y="1660603"/>
              <a:ext cx="2454577" cy="465374"/>
              <a:chOff x="1380650" y="5142834"/>
              <a:chExt cx="5545891" cy="969685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2465158-263A-41D6-804D-1591D28AC1F2}"/>
                  </a:ext>
                </a:extLst>
              </p:cNvPr>
              <p:cNvGrpSpPr/>
              <p:nvPr/>
            </p:nvGrpSpPr>
            <p:grpSpPr>
              <a:xfrm>
                <a:off x="1380650" y="5143500"/>
                <a:ext cx="4162900" cy="969019"/>
                <a:chOff x="1094565" y="2736164"/>
                <a:chExt cx="8679866" cy="1392931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BDBCDF38-FC1B-41EF-A701-940DF6C0EDDB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8D27D992-70C3-425C-993A-473A5C523EF2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2A9305D7-EDF3-47A7-971C-AB9E07B12CBF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453F1FE4-2DF9-48C0-B348-144961AA65BA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B1328002-B14F-46A1-B1CA-4E0F33287541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393BA1D4-F391-4FEB-B2ED-D546ABEC544F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DDFC7960-4E6A-4662-A367-5E948AB21EAB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5D679739-FE72-4644-AB55-70994D41DC68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4CEC36A-F6FD-4E81-B007-4C772CEEA8ED}"/>
                  </a:ext>
                </a:extLst>
              </p:cNvPr>
              <p:cNvGrpSpPr/>
              <p:nvPr/>
            </p:nvGrpSpPr>
            <p:grpSpPr>
              <a:xfrm>
                <a:off x="5536588" y="5142834"/>
                <a:ext cx="1389953" cy="969019"/>
                <a:chOff x="1094565" y="2736164"/>
                <a:chExt cx="2898125" cy="1392931"/>
              </a:xfrm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59692029-E81D-45C3-A8A3-2F12F3A4D94E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85E014CB-3C9C-4164-9CEA-B5A16710B51D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0E6E6074-0E3F-41AE-A67A-9C791E1DEC0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546387" y="1380602"/>
              <a:ext cx="99883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37" name="Group 14336">
            <a:extLst>
              <a:ext uri="{FF2B5EF4-FFF2-40B4-BE49-F238E27FC236}">
                <a16:creationId xmlns:a16="http://schemas.microsoft.com/office/drawing/2014/main" id="{89EFCD09-238B-4A71-86D8-4A5D49C334DF}"/>
              </a:ext>
            </a:extLst>
          </p:cNvPr>
          <p:cNvGrpSpPr/>
          <p:nvPr/>
        </p:nvGrpSpPr>
        <p:grpSpPr>
          <a:xfrm>
            <a:off x="7085693" y="3117497"/>
            <a:ext cx="767066" cy="2459369"/>
            <a:chOff x="7085693" y="3117497"/>
            <a:chExt cx="767066" cy="2459369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116DE3E-AE01-473F-8718-0B3439A55D8E}"/>
                </a:ext>
              </a:extLst>
            </p:cNvPr>
            <p:cNvGrpSpPr/>
            <p:nvPr/>
          </p:nvGrpSpPr>
          <p:grpSpPr>
            <a:xfrm>
              <a:off x="7385284" y="3117667"/>
              <a:ext cx="467475" cy="2459199"/>
              <a:chOff x="2736018" y="1563098"/>
              <a:chExt cx="371791" cy="1955843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4891B2C-50EC-408D-8E94-FA4D3F2FDEA8}"/>
                  </a:ext>
                </a:extLst>
              </p:cNvPr>
              <p:cNvGrpSpPr/>
              <p:nvPr/>
            </p:nvGrpSpPr>
            <p:grpSpPr>
              <a:xfrm rot="5400000">
                <a:off x="2190200" y="2601333"/>
                <a:ext cx="1465351" cy="369866"/>
                <a:chOff x="1094565" y="2736164"/>
                <a:chExt cx="8679866" cy="1392931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A4A09F88-DA79-4431-97C4-B88976AFF8DE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3FDF803E-961F-4D43-99C8-53CAC382913C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179BCC9D-BD4D-4C39-8E5E-8839C8DE9B51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6AE0323E-8F20-492D-A7A8-3806A7382C0E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8755381E-8091-4F46-BDB2-6D2B0125D061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60CC0BF4-03AA-447F-AA82-D02298959B67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3DF093D0-0FF0-48C8-9BFC-EEE9EDB3F9AE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F8896E97-3A91-4F34-8FE6-9B899879E35E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E0BE06A1-13BB-485C-99A1-E40317AB9CA5}"/>
                  </a:ext>
                </a:extLst>
              </p:cNvPr>
              <p:cNvGrpSpPr/>
              <p:nvPr/>
            </p:nvGrpSpPr>
            <p:grpSpPr>
              <a:xfrm rot="5400000">
                <a:off x="2676317" y="1622799"/>
                <a:ext cx="489267" cy="369866"/>
                <a:chOff x="1094565" y="2736164"/>
                <a:chExt cx="2898125" cy="1392931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77C903A3-7013-4FEE-A1C5-61E1BB91D5FA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4FA12A52-D6C9-443B-A223-A15C12FC39DC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7A6E17B-F55D-40FD-BB1F-3CFE033EB0D9}"/>
                </a:ext>
              </a:extLst>
            </p:cNvPr>
            <p:cNvGrpSpPr/>
            <p:nvPr/>
          </p:nvGrpSpPr>
          <p:grpSpPr>
            <a:xfrm flipH="1">
              <a:off x="7328429" y="3117497"/>
              <a:ext cx="467475" cy="2459199"/>
              <a:chOff x="2736018" y="1563098"/>
              <a:chExt cx="371791" cy="1955843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E6E7387-A8BD-45D4-A5C3-C3476E216DA4}"/>
                  </a:ext>
                </a:extLst>
              </p:cNvPr>
              <p:cNvGrpSpPr/>
              <p:nvPr/>
            </p:nvGrpSpPr>
            <p:grpSpPr>
              <a:xfrm rot="5400000">
                <a:off x="2190200" y="2601333"/>
                <a:ext cx="1465351" cy="369866"/>
                <a:chOff x="1094565" y="2736164"/>
                <a:chExt cx="8679866" cy="1392931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56B39B1D-B348-4A19-9063-A3D957ED5762}"/>
                    </a:ext>
                  </a:extLst>
                </p:cNvPr>
                <p:cNvGrpSpPr/>
                <p:nvPr/>
              </p:nvGrpSpPr>
              <p:grpSpPr>
                <a:xfrm>
                  <a:off x="1101822" y="2736164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C9F21C1C-BAE3-44B9-8D33-AADBD9BCF377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FBCF3ED7-470C-4403-9C2C-F6FC47320D65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2EFB2097-8A18-4917-8390-E116DFBE8EFD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417FBB21-1A40-447B-B0C4-B66931E107A3}"/>
                    </a:ext>
                  </a:extLst>
                </p:cNvPr>
                <p:cNvGrpSpPr/>
                <p:nvPr/>
              </p:nvGrpSpPr>
              <p:grpSpPr>
                <a:xfrm rot="10800000">
                  <a:off x="1094565" y="2743423"/>
                  <a:ext cx="8672609" cy="1385672"/>
                  <a:chOff x="5717365" y="4875155"/>
                  <a:chExt cx="8672609" cy="1385672"/>
                </a:xfrm>
              </p:grpSpPr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C93F608B-F2C7-4E9A-BAD0-EB943FF6A21E}"/>
                      </a:ext>
                    </a:extLst>
                  </p:cNvPr>
                  <p:cNvSpPr/>
                  <p:nvPr/>
                </p:nvSpPr>
                <p:spPr>
                  <a:xfrm>
                    <a:off x="8608236" y="4875156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94" name="Freeform: Shape 193">
                    <a:extLst>
                      <a:ext uri="{FF2B5EF4-FFF2-40B4-BE49-F238E27FC236}">
                        <a16:creationId xmlns:a16="http://schemas.microsoft.com/office/drawing/2014/main" id="{93685353-BECB-4F4C-9699-C5ABCA5BD9F0}"/>
                      </a:ext>
                    </a:extLst>
                  </p:cNvPr>
                  <p:cNvSpPr/>
                  <p:nvPr/>
                </p:nvSpPr>
                <p:spPr>
                  <a:xfrm>
                    <a:off x="1149910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B6EF586A-C62F-44BE-9126-FEEEFC126FEE}"/>
                      </a:ext>
                    </a:extLst>
                  </p:cNvPr>
                  <p:cNvSpPr/>
                  <p:nvPr/>
                </p:nvSpPr>
                <p:spPr>
                  <a:xfrm>
                    <a:off x="5717365" y="4875155"/>
                    <a:ext cx="2890869" cy="1385671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56154157-A0DA-4ABA-BF1A-23934DACCC8C}"/>
                  </a:ext>
                </a:extLst>
              </p:cNvPr>
              <p:cNvGrpSpPr/>
              <p:nvPr/>
            </p:nvGrpSpPr>
            <p:grpSpPr>
              <a:xfrm rot="5400000">
                <a:off x="2676317" y="1622799"/>
                <a:ext cx="489267" cy="369866"/>
                <a:chOff x="1094565" y="2736164"/>
                <a:chExt cx="2898125" cy="1392931"/>
              </a:xfrm>
            </p:grpSpPr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1D3DEC9-FDF9-4E6F-B4D9-681D2CE767C3}"/>
                    </a:ext>
                  </a:extLst>
                </p:cNvPr>
                <p:cNvSpPr/>
                <p:nvPr/>
              </p:nvSpPr>
              <p:spPr>
                <a:xfrm>
                  <a:off x="1101821" y="2736164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8D5E68AC-E5BF-4D33-BE83-AE69D2E329EE}"/>
                    </a:ext>
                  </a:extLst>
                </p:cNvPr>
                <p:cNvSpPr/>
                <p:nvPr/>
              </p:nvSpPr>
              <p:spPr>
                <a:xfrm rot="10800000">
                  <a:off x="1094565" y="2743425"/>
                  <a:ext cx="2890869" cy="1385670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767CC48A-446E-47EB-BFE6-57749C382A7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86275" y="4852046"/>
              <a:ext cx="99883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36" name="Group 14335">
            <a:extLst>
              <a:ext uri="{FF2B5EF4-FFF2-40B4-BE49-F238E27FC236}">
                <a16:creationId xmlns:a16="http://schemas.microsoft.com/office/drawing/2014/main" id="{974FCD09-9A98-4F2C-8866-9C3F5864D0C4}"/>
              </a:ext>
            </a:extLst>
          </p:cNvPr>
          <p:cNvGrpSpPr/>
          <p:nvPr/>
        </p:nvGrpSpPr>
        <p:grpSpPr>
          <a:xfrm>
            <a:off x="7584949" y="2701055"/>
            <a:ext cx="2755170" cy="650670"/>
            <a:chOff x="7584949" y="2701055"/>
            <a:chExt cx="2755170" cy="650670"/>
          </a:xfrm>
        </p:grpSpPr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4ABD988-A6BC-4187-83F8-275D7C65ACDB}"/>
                </a:ext>
              </a:extLst>
            </p:cNvPr>
            <p:cNvCxnSpPr/>
            <p:nvPr/>
          </p:nvCxnSpPr>
          <p:spPr>
            <a:xfrm>
              <a:off x="8801975" y="2701055"/>
              <a:ext cx="99883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EE6FA25-9CF2-40F3-9008-D07CFDC31EA3}"/>
                </a:ext>
              </a:extLst>
            </p:cNvPr>
            <p:cNvGrpSpPr/>
            <p:nvPr/>
          </p:nvGrpSpPr>
          <p:grpSpPr>
            <a:xfrm flipV="1">
              <a:off x="7584949" y="2886351"/>
              <a:ext cx="2755170" cy="465374"/>
              <a:chOff x="7584949" y="2886351"/>
              <a:chExt cx="2755170" cy="465374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0CA309EC-586D-4E71-B23F-FD776C44CEAD}"/>
                  </a:ext>
                </a:extLst>
              </p:cNvPr>
              <p:cNvGrpSpPr/>
              <p:nvPr/>
            </p:nvGrpSpPr>
            <p:grpSpPr>
              <a:xfrm>
                <a:off x="7584949" y="2886351"/>
                <a:ext cx="2454577" cy="465374"/>
                <a:chOff x="1380650" y="5142834"/>
                <a:chExt cx="5545891" cy="96968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44EE3C27-F2C0-41DF-8520-91371FF228A6}"/>
                    </a:ext>
                  </a:extLst>
                </p:cNvPr>
                <p:cNvGrpSpPr/>
                <p:nvPr/>
              </p:nvGrpSpPr>
              <p:grpSpPr>
                <a:xfrm>
                  <a:off x="1380650" y="5143500"/>
                  <a:ext cx="4162900" cy="969019"/>
                  <a:chOff x="1094565" y="2736164"/>
                  <a:chExt cx="8679866" cy="1392931"/>
                </a:xfrm>
              </p:grpSpPr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5766CD10-8587-48EF-ACAF-762380217AC9}"/>
                      </a:ext>
                    </a:extLst>
                  </p:cNvPr>
                  <p:cNvGrpSpPr/>
                  <p:nvPr/>
                </p:nvGrpSpPr>
                <p:grpSpPr>
                  <a:xfrm>
                    <a:off x="1101822" y="2736164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117" name="Freeform: Shape 116">
                      <a:extLst>
                        <a:ext uri="{FF2B5EF4-FFF2-40B4-BE49-F238E27FC236}">
                          <a16:creationId xmlns:a16="http://schemas.microsoft.com/office/drawing/2014/main" id="{A55E33F4-3223-4721-B8EC-14B02E687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118" name="Freeform: Shape 117">
                      <a:extLst>
                        <a:ext uri="{FF2B5EF4-FFF2-40B4-BE49-F238E27FC236}">
                          <a16:creationId xmlns:a16="http://schemas.microsoft.com/office/drawing/2014/main" id="{AA4CBE7A-86F9-4AF5-87D5-04266EEB4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E13C50F3-541C-40CD-9A63-51D134A28C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418A0FE0-60E3-4462-9735-829A42D4B7F0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1094565" y="2743423"/>
                    <a:ext cx="8672609" cy="1385672"/>
                    <a:chOff x="5717365" y="4875155"/>
                    <a:chExt cx="8672609" cy="1385672"/>
                  </a:xfrm>
                </p:grpSpPr>
                <p:sp>
                  <p:nvSpPr>
                    <p:cNvPr id="114" name="Freeform: Shape 113">
                      <a:extLst>
                        <a:ext uri="{FF2B5EF4-FFF2-40B4-BE49-F238E27FC236}">
                          <a16:creationId xmlns:a16="http://schemas.microsoft.com/office/drawing/2014/main" id="{DD2C6C86-B40F-450F-AE75-943E6DA80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8236" y="4875156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115" name="Freeform: Shape 114">
                      <a:extLst>
                        <a:ext uri="{FF2B5EF4-FFF2-40B4-BE49-F238E27FC236}">
                          <a16:creationId xmlns:a16="http://schemas.microsoft.com/office/drawing/2014/main" id="{744B1FBD-B20A-48B0-B1F5-4436C71D4F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910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116" name="Freeform: Shape 115">
                      <a:extLst>
                        <a:ext uri="{FF2B5EF4-FFF2-40B4-BE49-F238E27FC236}">
                          <a16:creationId xmlns:a16="http://schemas.microsoft.com/office/drawing/2014/main" id="{454102B7-A102-4443-9D03-31C1EBF3C9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17365" y="4875155"/>
                      <a:ext cx="2890869" cy="1385671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85E6F485-B1EE-4DBE-A8B0-8803A447592D}"/>
                    </a:ext>
                  </a:extLst>
                </p:cNvPr>
                <p:cNvGrpSpPr/>
                <p:nvPr/>
              </p:nvGrpSpPr>
              <p:grpSpPr>
                <a:xfrm>
                  <a:off x="5536588" y="5142834"/>
                  <a:ext cx="1389953" cy="969019"/>
                  <a:chOff x="1094565" y="2736164"/>
                  <a:chExt cx="2898125" cy="1392931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04AC10E8-2DF2-437A-A54C-0E5E579F5EB6}"/>
                      </a:ext>
                    </a:extLst>
                  </p:cNvPr>
                  <p:cNvSpPr/>
                  <p:nvPr/>
                </p:nvSpPr>
                <p:spPr>
                  <a:xfrm>
                    <a:off x="1101821" y="2736164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930A9DA6-2D2B-4039-9540-B275E47A070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94565" y="2743425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E52657B-23DA-46A4-A363-65AB5C5FA040}"/>
                  </a:ext>
                </a:extLst>
              </p:cNvPr>
              <p:cNvSpPr/>
              <p:nvPr/>
            </p:nvSpPr>
            <p:spPr>
              <a:xfrm rot="10800000">
                <a:off x="10034303" y="2896284"/>
                <a:ext cx="305816" cy="232283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  <a:gd name="connsiteX0" fmla="*/ 0 w 2905125"/>
                  <a:gd name="connsiteY0" fmla="*/ 722930 h 1448183"/>
                  <a:gd name="connsiteX1" fmla="*/ 481012 w 2905125"/>
                  <a:gd name="connsiteY1" fmla="*/ 89517 h 1448183"/>
                  <a:gd name="connsiteX2" fmla="*/ 728662 w 2905125"/>
                  <a:gd name="connsiteY2" fmla="*/ 3792 h 1448183"/>
                  <a:gd name="connsiteX3" fmla="*/ 938212 w 2905125"/>
                  <a:gd name="connsiteY3" fmla="*/ 79992 h 1448183"/>
                  <a:gd name="connsiteX4" fmla="*/ 1190625 w 2905125"/>
                  <a:gd name="connsiteY4" fmla="*/ 322880 h 1448183"/>
                  <a:gd name="connsiteX5" fmla="*/ 1457325 w 2905125"/>
                  <a:gd name="connsiteY5" fmla="*/ 732455 h 1448183"/>
                  <a:gd name="connsiteX6" fmla="*/ 1685925 w 2905125"/>
                  <a:gd name="connsiteY6" fmla="*/ 1099167 h 1448183"/>
                  <a:gd name="connsiteX7" fmla="*/ 1900237 w 2905125"/>
                  <a:gd name="connsiteY7" fmla="*/ 1337292 h 1448183"/>
                  <a:gd name="connsiteX8" fmla="*/ 2143125 w 2905125"/>
                  <a:gd name="connsiteY8" fmla="*/ 1446830 h 1448183"/>
                  <a:gd name="connsiteX9" fmla="*/ 2376487 w 2905125"/>
                  <a:gd name="connsiteY9" fmla="*/ 1384917 h 1448183"/>
                  <a:gd name="connsiteX10" fmla="*/ 2586037 w 2905125"/>
                  <a:gd name="connsiteY10" fmla="*/ 1194417 h 1448183"/>
                  <a:gd name="connsiteX11" fmla="*/ 2905125 w 2905125"/>
                  <a:gd name="connsiteY11" fmla="*/ 722930 h 1448183"/>
                  <a:gd name="connsiteX0" fmla="*/ 2 w 2424115"/>
                  <a:gd name="connsiteY0" fmla="*/ 89517 h 1448183"/>
                  <a:gd name="connsiteX1" fmla="*/ 247652 w 2424115"/>
                  <a:gd name="connsiteY1" fmla="*/ 3792 h 1448183"/>
                  <a:gd name="connsiteX2" fmla="*/ 457202 w 2424115"/>
                  <a:gd name="connsiteY2" fmla="*/ 79992 h 1448183"/>
                  <a:gd name="connsiteX3" fmla="*/ 709615 w 2424115"/>
                  <a:gd name="connsiteY3" fmla="*/ 322880 h 1448183"/>
                  <a:gd name="connsiteX4" fmla="*/ 976315 w 2424115"/>
                  <a:gd name="connsiteY4" fmla="*/ 732455 h 1448183"/>
                  <a:gd name="connsiteX5" fmla="*/ 1204915 w 2424115"/>
                  <a:gd name="connsiteY5" fmla="*/ 1099167 h 1448183"/>
                  <a:gd name="connsiteX6" fmla="*/ 1419227 w 2424115"/>
                  <a:gd name="connsiteY6" fmla="*/ 1337292 h 1448183"/>
                  <a:gd name="connsiteX7" fmla="*/ 1662115 w 2424115"/>
                  <a:gd name="connsiteY7" fmla="*/ 1446830 h 1448183"/>
                  <a:gd name="connsiteX8" fmla="*/ 1895477 w 2424115"/>
                  <a:gd name="connsiteY8" fmla="*/ 1384917 h 1448183"/>
                  <a:gd name="connsiteX9" fmla="*/ 2105027 w 2424115"/>
                  <a:gd name="connsiteY9" fmla="*/ 1194417 h 1448183"/>
                  <a:gd name="connsiteX10" fmla="*/ 2424115 w 2424115"/>
                  <a:gd name="connsiteY10" fmla="*/ 722930 h 1448183"/>
                  <a:gd name="connsiteX0" fmla="*/ 1 w 2176464"/>
                  <a:gd name="connsiteY0" fmla="*/ 73 h 1444464"/>
                  <a:gd name="connsiteX1" fmla="*/ 209551 w 2176464"/>
                  <a:gd name="connsiteY1" fmla="*/ 76273 h 1444464"/>
                  <a:gd name="connsiteX2" fmla="*/ 461964 w 2176464"/>
                  <a:gd name="connsiteY2" fmla="*/ 319161 h 1444464"/>
                  <a:gd name="connsiteX3" fmla="*/ 728664 w 2176464"/>
                  <a:gd name="connsiteY3" fmla="*/ 728736 h 1444464"/>
                  <a:gd name="connsiteX4" fmla="*/ 957264 w 2176464"/>
                  <a:gd name="connsiteY4" fmla="*/ 1095448 h 1444464"/>
                  <a:gd name="connsiteX5" fmla="*/ 1171576 w 2176464"/>
                  <a:gd name="connsiteY5" fmla="*/ 1333573 h 1444464"/>
                  <a:gd name="connsiteX6" fmla="*/ 1414464 w 2176464"/>
                  <a:gd name="connsiteY6" fmla="*/ 1443111 h 1444464"/>
                  <a:gd name="connsiteX7" fmla="*/ 1647826 w 2176464"/>
                  <a:gd name="connsiteY7" fmla="*/ 1381198 h 1444464"/>
                  <a:gd name="connsiteX8" fmla="*/ 1857376 w 2176464"/>
                  <a:gd name="connsiteY8" fmla="*/ 1190698 h 1444464"/>
                  <a:gd name="connsiteX9" fmla="*/ 2176464 w 2176464"/>
                  <a:gd name="connsiteY9" fmla="*/ 719211 h 1444464"/>
                  <a:gd name="connsiteX0" fmla="*/ 1 w 1966914"/>
                  <a:gd name="connsiteY0" fmla="*/ -1 h 1368190"/>
                  <a:gd name="connsiteX1" fmla="*/ 252414 w 1966914"/>
                  <a:gd name="connsiteY1" fmla="*/ 242887 h 1368190"/>
                  <a:gd name="connsiteX2" fmla="*/ 519114 w 1966914"/>
                  <a:gd name="connsiteY2" fmla="*/ 652462 h 1368190"/>
                  <a:gd name="connsiteX3" fmla="*/ 747714 w 1966914"/>
                  <a:gd name="connsiteY3" fmla="*/ 1019174 h 1368190"/>
                  <a:gd name="connsiteX4" fmla="*/ 962026 w 1966914"/>
                  <a:gd name="connsiteY4" fmla="*/ 1257299 h 1368190"/>
                  <a:gd name="connsiteX5" fmla="*/ 1204914 w 1966914"/>
                  <a:gd name="connsiteY5" fmla="*/ 1366837 h 1368190"/>
                  <a:gd name="connsiteX6" fmla="*/ 1438276 w 1966914"/>
                  <a:gd name="connsiteY6" fmla="*/ 1304924 h 1368190"/>
                  <a:gd name="connsiteX7" fmla="*/ 1647826 w 1966914"/>
                  <a:gd name="connsiteY7" fmla="*/ 1114424 h 1368190"/>
                  <a:gd name="connsiteX8" fmla="*/ 1966914 w 1966914"/>
                  <a:gd name="connsiteY8" fmla="*/ 642937 h 1368190"/>
                  <a:gd name="connsiteX0" fmla="*/ 0 w 1714500"/>
                  <a:gd name="connsiteY0" fmla="*/ 1 h 1125304"/>
                  <a:gd name="connsiteX1" fmla="*/ 266700 w 1714500"/>
                  <a:gd name="connsiteY1" fmla="*/ 409576 h 1125304"/>
                  <a:gd name="connsiteX2" fmla="*/ 495300 w 1714500"/>
                  <a:gd name="connsiteY2" fmla="*/ 776288 h 1125304"/>
                  <a:gd name="connsiteX3" fmla="*/ 709612 w 1714500"/>
                  <a:gd name="connsiteY3" fmla="*/ 1014413 h 1125304"/>
                  <a:gd name="connsiteX4" fmla="*/ 952500 w 1714500"/>
                  <a:gd name="connsiteY4" fmla="*/ 1123951 h 1125304"/>
                  <a:gd name="connsiteX5" fmla="*/ 1185862 w 1714500"/>
                  <a:gd name="connsiteY5" fmla="*/ 1062038 h 1125304"/>
                  <a:gd name="connsiteX6" fmla="*/ 1395412 w 1714500"/>
                  <a:gd name="connsiteY6" fmla="*/ 871538 h 1125304"/>
                  <a:gd name="connsiteX7" fmla="*/ 1714500 w 1714500"/>
                  <a:gd name="connsiteY7" fmla="*/ 400051 h 1125304"/>
                  <a:gd name="connsiteX0" fmla="*/ -2 w 1447798"/>
                  <a:gd name="connsiteY0" fmla="*/ 9527 h 725255"/>
                  <a:gd name="connsiteX1" fmla="*/ 228598 w 1447798"/>
                  <a:gd name="connsiteY1" fmla="*/ 376239 h 725255"/>
                  <a:gd name="connsiteX2" fmla="*/ 442910 w 1447798"/>
                  <a:gd name="connsiteY2" fmla="*/ 614364 h 725255"/>
                  <a:gd name="connsiteX3" fmla="*/ 685798 w 1447798"/>
                  <a:gd name="connsiteY3" fmla="*/ 723902 h 725255"/>
                  <a:gd name="connsiteX4" fmla="*/ 919160 w 1447798"/>
                  <a:gd name="connsiteY4" fmla="*/ 661989 h 725255"/>
                  <a:gd name="connsiteX5" fmla="*/ 1128710 w 1447798"/>
                  <a:gd name="connsiteY5" fmla="*/ 471489 h 725255"/>
                  <a:gd name="connsiteX6" fmla="*/ 1447798 w 1447798"/>
                  <a:gd name="connsiteY6" fmla="*/ 2 h 72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7798" h="725255">
                    <a:moveTo>
                      <a:pt x="-2" y="9527"/>
                    </a:moveTo>
                    <a:cubicBezTo>
                      <a:pt x="82548" y="138908"/>
                      <a:pt x="154779" y="275433"/>
                      <a:pt x="228598" y="376239"/>
                    </a:cubicBezTo>
                    <a:cubicBezTo>
                      <a:pt x="302417" y="477045"/>
                      <a:pt x="366710" y="556420"/>
                      <a:pt x="442910" y="614364"/>
                    </a:cubicBezTo>
                    <a:cubicBezTo>
                      <a:pt x="519110" y="672308"/>
                      <a:pt x="606423" y="715965"/>
                      <a:pt x="685798" y="723902"/>
                    </a:cubicBezTo>
                    <a:cubicBezTo>
                      <a:pt x="765173" y="731839"/>
                      <a:pt x="845341" y="704058"/>
                      <a:pt x="919160" y="661989"/>
                    </a:cubicBezTo>
                    <a:cubicBezTo>
                      <a:pt x="992979" y="619920"/>
                      <a:pt x="1040604" y="581820"/>
                      <a:pt x="1128710" y="471489"/>
                    </a:cubicBezTo>
                    <a:cubicBezTo>
                      <a:pt x="1216816" y="361158"/>
                      <a:pt x="1365248" y="121446"/>
                      <a:pt x="1447798" y="2"/>
                    </a:cubicBezTo>
                  </a:path>
                </a:pathLst>
              </a:cu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14341" name="Group 14340">
            <a:extLst>
              <a:ext uri="{FF2B5EF4-FFF2-40B4-BE49-F238E27FC236}">
                <a16:creationId xmlns:a16="http://schemas.microsoft.com/office/drawing/2014/main" id="{6F9B17DE-0375-4546-9F08-A8DE72409AEE}"/>
              </a:ext>
            </a:extLst>
          </p:cNvPr>
          <p:cNvGrpSpPr/>
          <p:nvPr/>
        </p:nvGrpSpPr>
        <p:grpSpPr>
          <a:xfrm>
            <a:off x="6945245" y="3514477"/>
            <a:ext cx="3372984" cy="731586"/>
            <a:chOff x="6945245" y="3514477"/>
            <a:chExt cx="3372984" cy="731586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D0071E6-5130-4FCD-8534-CB465BED482C}"/>
                </a:ext>
              </a:extLst>
            </p:cNvPr>
            <p:cNvSpPr/>
            <p:nvPr/>
          </p:nvSpPr>
          <p:spPr>
            <a:xfrm rot="10800000">
              <a:off x="10012413" y="3518355"/>
              <a:ext cx="305816" cy="232283"/>
            </a:xfrm>
            <a:custGeom>
              <a:avLst/>
              <a:gdLst>
                <a:gd name="connsiteX0" fmla="*/ 0 w 4210050"/>
                <a:gd name="connsiteY0" fmla="*/ 722366 h 1447619"/>
                <a:gd name="connsiteX1" fmla="*/ 238125 w 4210050"/>
                <a:gd name="connsiteY1" fmla="*/ 365178 h 1447619"/>
                <a:gd name="connsiteX2" fmla="*/ 481012 w 4210050"/>
                <a:gd name="connsiteY2" fmla="*/ 88953 h 1447619"/>
                <a:gd name="connsiteX3" fmla="*/ 728662 w 4210050"/>
                <a:gd name="connsiteY3" fmla="*/ 3228 h 1447619"/>
                <a:gd name="connsiteX4" fmla="*/ 938212 w 4210050"/>
                <a:gd name="connsiteY4" fmla="*/ 79428 h 1447619"/>
                <a:gd name="connsiteX5" fmla="*/ 1190625 w 4210050"/>
                <a:gd name="connsiteY5" fmla="*/ 322316 h 1447619"/>
                <a:gd name="connsiteX6" fmla="*/ 1457325 w 4210050"/>
                <a:gd name="connsiteY6" fmla="*/ 731891 h 1447619"/>
                <a:gd name="connsiteX7" fmla="*/ 1685925 w 4210050"/>
                <a:gd name="connsiteY7" fmla="*/ 1098603 h 1447619"/>
                <a:gd name="connsiteX8" fmla="*/ 1900237 w 4210050"/>
                <a:gd name="connsiteY8" fmla="*/ 1336728 h 1447619"/>
                <a:gd name="connsiteX9" fmla="*/ 2143125 w 4210050"/>
                <a:gd name="connsiteY9" fmla="*/ 1446266 h 1447619"/>
                <a:gd name="connsiteX10" fmla="*/ 2376487 w 4210050"/>
                <a:gd name="connsiteY10" fmla="*/ 1384353 h 1447619"/>
                <a:gd name="connsiteX11" fmla="*/ 2586037 w 4210050"/>
                <a:gd name="connsiteY11" fmla="*/ 1193853 h 1447619"/>
                <a:gd name="connsiteX12" fmla="*/ 2905125 w 4210050"/>
                <a:gd name="connsiteY12" fmla="*/ 722366 h 1447619"/>
                <a:gd name="connsiteX13" fmla="*/ 3114675 w 4210050"/>
                <a:gd name="connsiteY13" fmla="*/ 393753 h 1447619"/>
                <a:gd name="connsiteX14" fmla="*/ 3333750 w 4210050"/>
                <a:gd name="connsiteY14" fmla="*/ 136578 h 1447619"/>
                <a:gd name="connsiteX15" fmla="*/ 3567112 w 4210050"/>
                <a:gd name="connsiteY15" fmla="*/ 12753 h 1447619"/>
                <a:gd name="connsiteX16" fmla="*/ 3733800 w 4210050"/>
                <a:gd name="connsiteY16" fmla="*/ 22278 h 1447619"/>
                <a:gd name="connsiteX17" fmla="*/ 3962400 w 4210050"/>
                <a:gd name="connsiteY17" fmla="*/ 174678 h 1447619"/>
                <a:gd name="connsiteX18" fmla="*/ 4210050 w 4210050"/>
                <a:gd name="connsiteY18" fmla="*/ 498528 h 1447619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567112 w 4210050"/>
                <a:gd name="connsiteY15" fmla="*/ 9598 h 1444464"/>
                <a:gd name="connsiteX16" fmla="*/ 3962400 w 4210050"/>
                <a:gd name="connsiteY16" fmla="*/ 171523 h 1444464"/>
                <a:gd name="connsiteX17" fmla="*/ 4210050 w 4210050"/>
                <a:gd name="connsiteY17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3962400 w 4210050"/>
                <a:gd name="connsiteY15" fmla="*/ 171523 h 1444464"/>
                <a:gd name="connsiteX16" fmla="*/ 4210050 w 4210050"/>
                <a:gd name="connsiteY16" fmla="*/ 495373 h 1444464"/>
                <a:gd name="connsiteX0" fmla="*/ 0 w 4210050"/>
                <a:gd name="connsiteY0" fmla="*/ 719211 h 1444464"/>
                <a:gd name="connsiteX1" fmla="*/ 238125 w 4210050"/>
                <a:gd name="connsiteY1" fmla="*/ 362023 h 1444464"/>
                <a:gd name="connsiteX2" fmla="*/ 481012 w 4210050"/>
                <a:gd name="connsiteY2" fmla="*/ 85798 h 1444464"/>
                <a:gd name="connsiteX3" fmla="*/ 728662 w 4210050"/>
                <a:gd name="connsiteY3" fmla="*/ 73 h 1444464"/>
                <a:gd name="connsiteX4" fmla="*/ 938212 w 4210050"/>
                <a:gd name="connsiteY4" fmla="*/ 76273 h 1444464"/>
                <a:gd name="connsiteX5" fmla="*/ 1190625 w 4210050"/>
                <a:gd name="connsiteY5" fmla="*/ 319161 h 1444464"/>
                <a:gd name="connsiteX6" fmla="*/ 1457325 w 4210050"/>
                <a:gd name="connsiteY6" fmla="*/ 728736 h 1444464"/>
                <a:gd name="connsiteX7" fmla="*/ 1685925 w 4210050"/>
                <a:gd name="connsiteY7" fmla="*/ 1095448 h 1444464"/>
                <a:gd name="connsiteX8" fmla="*/ 1900237 w 4210050"/>
                <a:gd name="connsiteY8" fmla="*/ 1333573 h 1444464"/>
                <a:gd name="connsiteX9" fmla="*/ 2143125 w 4210050"/>
                <a:gd name="connsiteY9" fmla="*/ 1443111 h 1444464"/>
                <a:gd name="connsiteX10" fmla="*/ 2376487 w 4210050"/>
                <a:gd name="connsiteY10" fmla="*/ 1381198 h 1444464"/>
                <a:gd name="connsiteX11" fmla="*/ 2586037 w 4210050"/>
                <a:gd name="connsiteY11" fmla="*/ 1190698 h 1444464"/>
                <a:gd name="connsiteX12" fmla="*/ 2905125 w 4210050"/>
                <a:gd name="connsiteY12" fmla="*/ 719211 h 1444464"/>
                <a:gd name="connsiteX13" fmla="*/ 3114675 w 4210050"/>
                <a:gd name="connsiteY13" fmla="*/ 390598 h 1444464"/>
                <a:gd name="connsiteX14" fmla="*/ 3333750 w 4210050"/>
                <a:gd name="connsiteY14" fmla="*/ 133423 h 1444464"/>
                <a:gd name="connsiteX15" fmla="*/ 4210050 w 4210050"/>
                <a:gd name="connsiteY15" fmla="*/ 49537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333750"/>
                <a:gd name="connsiteY0" fmla="*/ 719211 h 1444464"/>
                <a:gd name="connsiteX1" fmla="*/ 238125 w 3333750"/>
                <a:gd name="connsiteY1" fmla="*/ 362023 h 1444464"/>
                <a:gd name="connsiteX2" fmla="*/ 481012 w 3333750"/>
                <a:gd name="connsiteY2" fmla="*/ 85798 h 1444464"/>
                <a:gd name="connsiteX3" fmla="*/ 728662 w 3333750"/>
                <a:gd name="connsiteY3" fmla="*/ 73 h 1444464"/>
                <a:gd name="connsiteX4" fmla="*/ 938212 w 3333750"/>
                <a:gd name="connsiteY4" fmla="*/ 76273 h 1444464"/>
                <a:gd name="connsiteX5" fmla="*/ 1190625 w 3333750"/>
                <a:gd name="connsiteY5" fmla="*/ 319161 h 1444464"/>
                <a:gd name="connsiteX6" fmla="*/ 1457325 w 3333750"/>
                <a:gd name="connsiteY6" fmla="*/ 728736 h 1444464"/>
                <a:gd name="connsiteX7" fmla="*/ 1685925 w 3333750"/>
                <a:gd name="connsiteY7" fmla="*/ 1095448 h 1444464"/>
                <a:gd name="connsiteX8" fmla="*/ 1900237 w 3333750"/>
                <a:gd name="connsiteY8" fmla="*/ 1333573 h 1444464"/>
                <a:gd name="connsiteX9" fmla="*/ 2143125 w 3333750"/>
                <a:gd name="connsiteY9" fmla="*/ 1443111 h 1444464"/>
                <a:gd name="connsiteX10" fmla="*/ 2376487 w 3333750"/>
                <a:gd name="connsiteY10" fmla="*/ 1381198 h 1444464"/>
                <a:gd name="connsiteX11" fmla="*/ 2586037 w 3333750"/>
                <a:gd name="connsiteY11" fmla="*/ 1190698 h 1444464"/>
                <a:gd name="connsiteX12" fmla="*/ 2905125 w 3333750"/>
                <a:gd name="connsiteY12" fmla="*/ 719211 h 1444464"/>
                <a:gd name="connsiteX13" fmla="*/ 3114675 w 3333750"/>
                <a:gd name="connsiteY13" fmla="*/ 390598 h 1444464"/>
                <a:gd name="connsiteX14" fmla="*/ 3333750 w 3333750"/>
                <a:gd name="connsiteY14" fmla="*/ 133423 h 1444464"/>
                <a:gd name="connsiteX0" fmla="*/ 0 w 3114675"/>
                <a:gd name="connsiteY0" fmla="*/ 719211 h 1444464"/>
                <a:gd name="connsiteX1" fmla="*/ 238125 w 3114675"/>
                <a:gd name="connsiteY1" fmla="*/ 362023 h 1444464"/>
                <a:gd name="connsiteX2" fmla="*/ 481012 w 3114675"/>
                <a:gd name="connsiteY2" fmla="*/ 85798 h 1444464"/>
                <a:gd name="connsiteX3" fmla="*/ 728662 w 3114675"/>
                <a:gd name="connsiteY3" fmla="*/ 73 h 1444464"/>
                <a:gd name="connsiteX4" fmla="*/ 938212 w 3114675"/>
                <a:gd name="connsiteY4" fmla="*/ 76273 h 1444464"/>
                <a:gd name="connsiteX5" fmla="*/ 1190625 w 3114675"/>
                <a:gd name="connsiteY5" fmla="*/ 319161 h 1444464"/>
                <a:gd name="connsiteX6" fmla="*/ 1457325 w 3114675"/>
                <a:gd name="connsiteY6" fmla="*/ 728736 h 1444464"/>
                <a:gd name="connsiteX7" fmla="*/ 1685925 w 3114675"/>
                <a:gd name="connsiteY7" fmla="*/ 1095448 h 1444464"/>
                <a:gd name="connsiteX8" fmla="*/ 1900237 w 3114675"/>
                <a:gd name="connsiteY8" fmla="*/ 1333573 h 1444464"/>
                <a:gd name="connsiteX9" fmla="*/ 2143125 w 3114675"/>
                <a:gd name="connsiteY9" fmla="*/ 1443111 h 1444464"/>
                <a:gd name="connsiteX10" fmla="*/ 2376487 w 3114675"/>
                <a:gd name="connsiteY10" fmla="*/ 1381198 h 1444464"/>
                <a:gd name="connsiteX11" fmla="*/ 2586037 w 3114675"/>
                <a:gd name="connsiteY11" fmla="*/ 1190698 h 1444464"/>
                <a:gd name="connsiteX12" fmla="*/ 2905125 w 3114675"/>
                <a:gd name="connsiteY12" fmla="*/ 719211 h 1444464"/>
                <a:gd name="connsiteX13" fmla="*/ 3114675 w 3114675"/>
                <a:gd name="connsiteY13" fmla="*/ 390598 h 1444464"/>
                <a:gd name="connsiteX0" fmla="*/ 0 w 3081337"/>
                <a:gd name="connsiteY0" fmla="*/ 719211 h 1444464"/>
                <a:gd name="connsiteX1" fmla="*/ 238125 w 3081337"/>
                <a:gd name="connsiteY1" fmla="*/ 362023 h 1444464"/>
                <a:gd name="connsiteX2" fmla="*/ 481012 w 3081337"/>
                <a:gd name="connsiteY2" fmla="*/ 85798 h 1444464"/>
                <a:gd name="connsiteX3" fmla="*/ 728662 w 3081337"/>
                <a:gd name="connsiteY3" fmla="*/ 73 h 1444464"/>
                <a:gd name="connsiteX4" fmla="*/ 938212 w 3081337"/>
                <a:gd name="connsiteY4" fmla="*/ 76273 h 1444464"/>
                <a:gd name="connsiteX5" fmla="*/ 1190625 w 3081337"/>
                <a:gd name="connsiteY5" fmla="*/ 319161 h 1444464"/>
                <a:gd name="connsiteX6" fmla="*/ 1457325 w 3081337"/>
                <a:gd name="connsiteY6" fmla="*/ 728736 h 1444464"/>
                <a:gd name="connsiteX7" fmla="*/ 1685925 w 3081337"/>
                <a:gd name="connsiteY7" fmla="*/ 1095448 h 1444464"/>
                <a:gd name="connsiteX8" fmla="*/ 1900237 w 3081337"/>
                <a:gd name="connsiteY8" fmla="*/ 1333573 h 1444464"/>
                <a:gd name="connsiteX9" fmla="*/ 2143125 w 3081337"/>
                <a:gd name="connsiteY9" fmla="*/ 1443111 h 1444464"/>
                <a:gd name="connsiteX10" fmla="*/ 2376487 w 3081337"/>
                <a:gd name="connsiteY10" fmla="*/ 1381198 h 1444464"/>
                <a:gd name="connsiteX11" fmla="*/ 2586037 w 3081337"/>
                <a:gd name="connsiteY11" fmla="*/ 1190698 h 1444464"/>
                <a:gd name="connsiteX12" fmla="*/ 2905125 w 3081337"/>
                <a:gd name="connsiteY12" fmla="*/ 719211 h 1444464"/>
                <a:gd name="connsiteX13" fmla="*/ 3081337 w 3081337"/>
                <a:gd name="connsiteY13" fmla="*/ 462036 h 1444464"/>
                <a:gd name="connsiteX0" fmla="*/ 0 w 2905125"/>
                <a:gd name="connsiteY0" fmla="*/ 719211 h 1444464"/>
                <a:gd name="connsiteX1" fmla="*/ 238125 w 2905125"/>
                <a:gd name="connsiteY1" fmla="*/ 362023 h 1444464"/>
                <a:gd name="connsiteX2" fmla="*/ 481012 w 2905125"/>
                <a:gd name="connsiteY2" fmla="*/ 85798 h 1444464"/>
                <a:gd name="connsiteX3" fmla="*/ 728662 w 2905125"/>
                <a:gd name="connsiteY3" fmla="*/ 73 h 1444464"/>
                <a:gd name="connsiteX4" fmla="*/ 938212 w 2905125"/>
                <a:gd name="connsiteY4" fmla="*/ 76273 h 1444464"/>
                <a:gd name="connsiteX5" fmla="*/ 1190625 w 2905125"/>
                <a:gd name="connsiteY5" fmla="*/ 319161 h 1444464"/>
                <a:gd name="connsiteX6" fmla="*/ 1457325 w 2905125"/>
                <a:gd name="connsiteY6" fmla="*/ 728736 h 1444464"/>
                <a:gd name="connsiteX7" fmla="*/ 1685925 w 2905125"/>
                <a:gd name="connsiteY7" fmla="*/ 1095448 h 1444464"/>
                <a:gd name="connsiteX8" fmla="*/ 1900237 w 2905125"/>
                <a:gd name="connsiteY8" fmla="*/ 1333573 h 1444464"/>
                <a:gd name="connsiteX9" fmla="*/ 2143125 w 2905125"/>
                <a:gd name="connsiteY9" fmla="*/ 1443111 h 1444464"/>
                <a:gd name="connsiteX10" fmla="*/ 2376487 w 2905125"/>
                <a:gd name="connsiteY10" fmla="*/ 1381198 h 1444464"/>
                <a:gd name="connsiteX11" fmla="*/ 2586037 w 2905125"/>
                <a:gd name="connsiteY11" fmla="*/ 1190698 h 1444464"/>
                <a:gd name="connsiteX12" fmla="*/ 2905125 w 2905125"/>
                <a:gd name="connsiteY12" fmla="*/ 719211 h 1444464"/>
                <a:gd name="connsiteX0" fmla="*/ 0 w 2905125"/>
                <a:gd name="connsiteY0" fmla="*/ 722930 h 1448183"/>
                <a:gd name="connsiteX1" fmla="*/ 481012 w 2905125"/>
                <a:gd name="connsiteY1" fmla="*/ 89517 h 1448183"/>
                <a:gd name="connsiteX2" fmla="*/ 728662 w 2905125"/>
                <a:gd name="connsiteY2" fmla="*/ 3792 h 1448183"/>
                <a:gd name="connsiteX3" fmla="*/ 938212 w 2905125"/>
                <a:gd name="connsiteY3" fmla="*/ 79992 h 1448183"/>
                <a:gd name="connsiteX4" fmla="*/ 1190625 w 2905125"/>
                <a:gd name="connsiteY4" fmla="*/ 322880 h 1448183"/>
                <a:gd name="connsiteX5" fmla="*/ 1457325 w 2905125"/>
                <a:gd name="connsiteY5" fmla="*/ 732455 h 1448183"/>
                <a:gd name="connsiteX6" fmla="*/ 1685925 w 2905125"/>
                <a:gd name="connsiteY6" fmla="*/ 1099167 h 1448183"/>
                <a:gd name="connsiteX7" fmla="*/ 1900237 w 2905125"/>
                <a:gd name="connsiteY7" fmla="*/ 1337292 h 1448183"/>
                <a:gd name="connsiteX8" fmla="*/ 2143125 w 2905125"/>
                <a:gd name="connsiteY8" fmla="*/ 1446830 h 1448183"/>
                <a:gd name="connsiteX9" fmla="*/ 2376487 w 2905125"/>
                <a:gd name="connsiteY9" fmla="*/ 1384917 h 1448183"/>
                <a:gd name="connsiteX10" fmla="*/ 2586037 w 2905125"/>
                <a:gd name="connsiteY10" fmla="*/ 1194417 h 1448183"/>
                <a:gd name="connsiteX11" fmla="*/ 2905125 w 2905125"/>
                <a:gd name="connsiteY11" fmla="*/ 722930 h 1448183"/>
                <a:gd name="connsiteX0" fmla="*/ 2 w 2424115"/>
                <a:gd name="connsiteY0" fmla="*/ 89517 h 1448183"/>
                <a:gd name="connsiteX1" fmla="*/ 247652 w 2424115"/>
                <a:gd name="connsiteY1" fmla="*/ 3792 h 1448183"/>
                <a:gd name="connsiteX2" fmla="*/ 457202 w 2424115"/>
                <a:gd name="connsiteY2" fmla="*/ 79992 h 1448183"/>
                <a:gd name="connsiteX3" fmla="*/ 709615 w 2424115"/>
                <a:gd name="connsiteY3" fmla="*/ 322880 h 1448183"/>
                <a:gd name="connsiteX4" fmla="*/ 976315 w 2424115"/>
                <a:gd name="connsiteY4" fmla="*/ 732455 h 1448183"/>
                <a:gd name="connsiteX5" fmla="*/ 1204915 w 2424115"/>
                <a:gd name="connsiteY5" fmla="*/ 1099167 h 1448183"/>
                <a:gd name="connsiteX6" fmla="*/ 1419227 w 2424115"/>
                <a:gd name="connsiteY6" fmla="*/ 1337292 h 1448183"/>
                <a:gd name="connsiteX7" fmla="*/ 1662115 w 2424115"/>
                <a:gd name="connsiteY7" fmla="*/ 1446830 h 1448183"/>
                <a:gd name="connsiteX8" fmla="*/ 1895477 w 2424115"/>
                <a:gd name="connsiteY8" fmla="*/ 1384917 h 1448183"/>
                <a:gd name="connsiteX9" fmla="*/ 2105027 w 2424115"/>
                <a:gd name="connsiteY9" fmla="*/ 1194417 h 1448183"/>
                <a:gd name="connsiteX10" fmla="*/ 2424115 w 2424115"/>
                <a:gd name="connsiteY10" fmla="*/ 722930 h 1448183"/>
                <a:gd name="connsiteX0" fmla="*/ 1 w 2176464"/>
                <a:gd name="connsiteY0" fmla="*/ 73 h 1444464"/>
                <a:gd name="connsiteX1" fmla="*/ 209551 w 2176464"/>
                <a:gd name="connsiteY1" fmla="*/ 76273 h 1444464"/>
                <a:gd name="connsiteX2" fmla="*/ 461964 w 2176464"/>
                <a:gd name="connsiteY2" fmla="*/ 319161 h 1444464"/>
                <a:gd name="connsiteX3" fmla="*/ 728664 w 2176464"/>
                <a:gd name="connsiteY3" fmla="*/ 728736 h 1444464"/>
                <a:gd name="connsiteX4" fmla="*/ 957264 w 2176464"/>
                <a:gd name="connsiteY4" fmla="*/ 1095448 h 1444464"/>
                <a:gd name="connsiteX5" fmla="*/ 1171576 w 2176464"/>
                <a:gd name="connsiteY5" fmla="*/ 1333573 h 1444464"/>
                <a:gd name="connsiteX6" fmla="*/ 1414464 w 2176464"/>
                <a:gd name="connsiteY6" fmla="*/ 1443111 h 1444464"/>
                <a:gd name="connsiteX7" fmla="*/ 1647826 w 2176464"/>
                <a:gd name="connsiteY7" fmla="*/ 1381198 h 1444464"/>
                <a:gd name="connsiteX8" fmla="*/ 1857376 w 2176464"/>
                <a:gd name="connsiteY8" fmla="*/ 1190698 h 1444464"/>
                <a:gd name="connsiteX9" fmla="*/ 2176464 w 2176464"/>
                <a:gd name="connsiteY9" fmla="*/ 719211 h 1444464"/>
                <a:gd name="connsiteX0" fmla="*/ 1 w 1966914"/>
                <a:gd name="connsiteY0" fmla="*/ -1 h 1368190"/>
                <a:gd name="connsiteX1" fmla="*/ 252414 w 1966914"/>
                <a:gd name="connsiteY1" fmla="*/ 242887 h 1368190"/>
                <a:gd name="connsiteX2" fmla="*/ 519114 w 1966914"/>
                <a:gd name="connsiteY2" fmla="*/ 652462 h 1368190"/>
                <a:gd name="connsiteX3" fmla="*/ 747714 w 1966914"/>
                <a:gd name="connsiteY3" fmla="*/ 1019174 h 1368190"/>
                <a:gd name="connsiteX4" fmla="*/ 962026 w 1966914"/>
                <a:gd name="connsiteY4" fmla="*/ 1257299 h 1368190"/>
                <a:gd name="connsiteX5" fmla="*/ 1204914 w 1966914"/>
                <a:gd name="connsiteY5" fmla="*/ 1366837 h 1368190"/>
                <a:gd name="connsiteX6" fmla="*/ 1438276 w 1966914"/>
                <a:gd name="connsiteY6" fmla="*/ 1304924 h 1368190"/>
                <a:gd name="connsiteX7" fmla="*/ 1647826 w 1966914"/>
                <a:gd name="connsiteY7" fmla="*/ 1114424 h 1368190"/>
                <a:gd name="connsiteX8" fmla="*/ 1966914 w 1966914"/>
                <a:gd name="connsiteY8" fmla="*/ 642937 h 1368190"/>
                <a:gd name="connsiteX0" fmla="*/ 0 w 1714500"/>
                <a:gd name="connsiteY0" fmla="*/ 1 h 1125304"/>
                <a:gd name="connsiteX1" fmla="*/ 266700 w 1714500"/>
                <a:gd name="connsiteY1" fmla="*/ 409576 h 1125304"/>
                <a:gd name="connsiteX2" fmla="*/ 495300 w 1714500"/>
                <a:gd name="connsiteY2" fmla="*/ 776288 h 1125304"/>
                <a:gd name="connsiteX3" fmla="*/ 709612 w 1714500"/>
                <a:gd name="connsiteY3" fmla="*/ 1014413 h 1125304"/>
                <a:gd name="connsiteX4" fmla="*/ 952500 w 1714500"/>
                <a:gd name="connsiteY4" fmla="*/ 1123951 h 1125304"/>
                <a:gd name="connsiteX5" fmla="*/ 1185862 w 1714500"/>
                <a:gd name="connsiteY5" fmla="*/ 1062038 h 1125304"/>
                <a:gd name="connsiteX6" fmla="*/ 1395412 w 1714500"/>
                <a:gd name="connsiteY6" fmla="*/ 871538 h 1125304"/>
                <a:gd name="connsiteX7" fmla="*/ 1714500 w 1714500"/>
                <a:gd name="connsiteY7" fmla="*/ 400051 h 1125304"/>
                <a:gd name="connsiteX0" fmla="*/ -2 w 1447798"/>
                <a:gd name="connsiteY0" fmla="*/ 9527 h 725255"/>
                <a:gd name="connsiteX1" fmla="*/ 228598 w 1447798"/>
                <a:gd name="connsiteY1" fmla="*/ 376239 h 725255"/>
                <a:gd name="connsiteX2" fmla="*/ 442910 w 1447798"/>
                <a:gd name="connsiteY2" fmla="*/ 614364 h 725255"/>
                <a:gd name="connsiteX3" fmla="*/ 685798 w 1447798"/>
                <a:gd name="connsiteY3" fmla="*/ 723902 h 725255"/>
                <a:gd name="connsiteX4" fmla="*/ 919160 w 1447798"/>
                <a:gd name="connsiteY4" fmla="*/ 661989 h 725255"/>
                <a:gd name="connsiteX5" fmla="*/ 1128710 w 1447798"/>
                <a:gd name="connsiteY5" fmla="*/ 471489 h 725255"/>
                <a:gd name="connsiteX6" fmla="*/ 1447798 w 1447798"/>
                <a:gd name="connsiteY6" fmla="*/ 2 h 72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798" h="725255">
                  <a:moveTo>
                    <a:pt x="-2" y="9527"/>
                  </a:moveTo>
                  <a:cubicBezTo>
                    <a:pt x="82548" y="138908"/>
                    <a:pt x="154779" y="275433"/>
                    <a:pt x="228598" y="376239"/>
                  </a:cubicBezTo>
                  <a:cubicBezTo>
                    <a:pt x="302417" y="477045"/>
                    <a:pt x="366710" y="556420"/>
                    <a:pt x="442910" y="614364"/>
                  </a:cubicBezTo>
                  <a:cubicBezTo>
                    <a:pt x="519110" y="672308"/>
                    <a:pt x="606423" y="715965"/>
                    <a:pt x="685798" y="723902"/>
                  </a:cubicBezTo>
                  <a:cubicBezTo>
                    <a:pt x="765173" y="731839"/>
                    <a:pt x="845341" y="704058"/>
                    <a:pt x="919160" y="661989"/>
                  </a:cubicBezTo>
                  <a:cubicBezTo>
                    <a:pt x="992979" y="619920"/>
                    <a:pt x="1040604" y="581820"/>
                    <a:pt x="1128710" y="471489"/>
                  </a:cubicBezTo>
                  <a:cubicBezTo>
                    <a:pt x="1216816" y="361158"/>
                    <a:pt x="1365248" y="121446"/>
                    <a:pt x="1447798" y="2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00B0F0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8D7F1A-6AFC-4DE7-B38D-506587B50576}"/>
                </a:ext>
              </a:extLst>
            </p:cNvPr>
            <p:cNvGrpSpPr/>
            <p:nvPr/>
          </p:nvGrpSpPr>
          <p:grpSpPr>
            <a:xfrm>
              <a:off x="6945245" y="3514477"/>
              <a:ext cx="3071303" cy="731586"/>
              <a:chOff x="6945245" y="3514477"/>
              <a:chExt cx="3071303" cy="731586"/>
            </a:xfrm>
          </p:grpSpPr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6DE3B629-9F9E-44E9-B755-35BF0607D13A}"/>
                  </a:ext>
                </a:extLst>
              </p:cNvPr>
              <p:cNvCxnSpPr/>
              <p:nvPr/>
            </p:nvCxnSpPr>
            <p:spPr>
              <a:xfrm>
                <a:off x="8618099" y="4246063"/>
                <a:ext cx="998836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FC537BA4-D694-441E-BB93-05B8DC5BE86A}"/>
                  </a:ext>
                </a:extLst>
              </p:cNvPr>
              <p:cNvGrpSpPr/>
              <p:nvPr/>
            </p:nvGrpSpPr>
            <p:grpSpPr>
              <a:xfrm rot="5400000">
                <a:off x="8246998" y="2212724"/>
                <a:ext cx="467797" cy="3071303"/>
                <a:chOff x="2736018" y="1563098"/>
                <a:chExt cx="372047" cy="2442660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C35147C5-3BED-4DCA-AA5F-89896CCE28D3}"/>
                    </a:ext>
                  </a:extLst>
                </p:cNvPr>
                <p:cNvGrpSpPr/>
                <p:nvPr/>
              </p:nvGrpSpPr>
              <p:grpSpPr>
                <a:xfrm rot="5400000">
                  <a:off x="1946921" y="2844615"/>
                  <a:ext cx="1952167" cy="370120"/>
                  <a:chOff x="1380650" y="5142834"/>
                  <a:chExt cx="5545891" cy="969685"/>
                </a:xfrm>
              </p:grpSpPr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50F48106-A0CA-4A24-9B8D-0ACEACBA4C1A}"/>
                      </a:ext>
                    </a:extLst>
                  </p:cNvPr>
                  <p:cNvGrpSpPr/>
                  <p:nvPr/>
                </p:nvGrpSpPr>
                <p:grpSpPr>
                  <a:xfrm>
                    <a:off x="1380650" y="5143500"/>
                    <a:ext cx="4162900" cy="969019"/>
                    <a:chOff x="1094565" y="2736164"/>
                    <a:chExt cx="8679866" cy="1392931"/>
                  </a:xfrm>
                </p:grpSpPr>
                <p:grpSp>
                  <p:nvGrpSpPr>
                    <p:cNvPr id="166" name="Group 165">
                      <a:extLst>
                        <a:ext uri="{FF2B5EF4-FFF2-40B4-BE49-F238E27FC236}">
                          <a16:creationId xmlns:a16="http://schemas.microsoft.com/office/drawing/2014/main" id="{3468B789-1B05-4C71-9F9F-D3393BE114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01822" y="2736164"/>
                      <a:ext cx="8672609" cy="1385672"/>
                      <a:chOff x="5717365" y="4875155"/>
                      <a:chExt cx="8672609" cy="1385672"/>
                    </a:xfrm>
                  </p:grpSpPr>
                  <p:sp>
                    <p:nvSpPr>
                      <p:cNvPr id="171" name="Freeform: Shape 170">
                        <a:extLst>
                          <a:ext uri="{FF2B5EF4-FFF2-40B4-BE49-F238E27FC236}">
                            <a16:creationId xmlns:a16="http://schemas.microsoft.com/office/drawing/2014/main" id="{5A8A5E3F-211D-4A7E-8A61-B0C08532BF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08236" y="4875156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rgbClr val="00B0F0"/>
                          </a:solidFill>
                        </a:endParaRPr>
                      </a:p>
                    </p:txBody>
                  </p:sp>
                  <p:sp>
                    <p:nvSpPr>
                      <p:cNvPr id="172" name="Freeform: Shape 171">
                        <a:extLst>
                          <a:ext uri="{FF2B5EF4-FFF2-40B4-BE49-F238E27FC236}">
                            <a16:creationId xmlns:a16="http://schemas.microsoft.com/office/drawing/2014/main" id="{E421B02A-4517-4C93-8B6E-D37B24AB3F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9910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rgbClr val="00B0F0"/>
                          </a:solidFill>
                        </a:endParaRPr>
                      </a:p>
                    </p:txBody>
                  </p:sp>
                  <p:sp>
                    <p:nvSpPr>
                      <p:cNvPr id="173" name="Freeform: Shape 172">
                        <a:extLst>
                          <a:ext uri="{FF2B5EF4-FFF2-40B4-BE49-F238E27FC236}">
                            <a16:creationId xmlns:a16="http://schemas.microsoft.com/office/drawing/2014/main" id="{E6D56D6A-ECED-4A05-A975-5A79F4FFA3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736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rgbClr val="00B0F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658D2F4C-FF50-4BA3-B2FE-D1B400B6F960}"/>
                        </a:ext>
                      </a:extLst>
                    </p:cNvPr>
                    <p:cNvGrpSpPr/>
                    <p:nvPr/>
                  </p:nvGrpSpPr>
                  <p:grpSpPr>
                    <a:xfrm rot="10800000">
                      <a:off x="1094565" y="2743423"/>
                      <a:ext cx="8672609" cy="1385672"/>
                      <a:chOff x="5717365" y="4875155"/>
                      <a:chExt cx="8672609" cy="1385672"/>
                    </a:xfrm>
                  </p:grpSpPr>
                  <p:sp>
                    <p:nvSpPr>
                      <p:cNvPr id="168" name="Freeform: Shape 167">
                        <a:extLst>
                          <a:ext uri="{FF2B5EF4-FFF2-40B4-BE49-F238E27FC236}">
                            <a16:creationId xmlns:a16="http://schemas.microsoft.com/office/drawing/2014/main" id="{3721B7C9-CB65-4435-B1E9-973428309A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08236" y="4875156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rgbClr val="00B0F0"/>
                          </a:solidFill>
                        </a:endParaRPr>
                      </a:p>
                    </p:txBody>
                  </p:sp>
                  <p:sp>
                    <p:nvSpPr>
                      <p:cNvPr id="169" name="Freeform: Shape 168">
                        <a:extLst>
                          <a:ext uri="{FF2B5EF4-FFF2-40B4-BE49-F238E27FC236}">
                            <a16:creationId xmlns:a16="http://schemas.microsoft.com/office/drawing/2014/main" id="{2E84D178-79AB-4A3A-97E3-23FE480248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9910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rgbClr val="00B0F0"/>
                          </a:solidFill>
                        </a:endParaRPr>
                      </a:p>
                    </p:txBody>
                  </p:sp>
                  <p:sp>
                    <p:nvSpPr>
                      <p:cNvPr id="170" name="Freeform: Shape 169">
                        <a:extLst>
                          <a:ext uri="{FF2B5EF4-FFF2-40B4-BE49-F238E27FC236}">
                            <a16:creationId xmlns:a16="http://schemas.microsoft.com/office/drawing/2014/main" id="{EE9D1E23-58F7-4165-8E74-3846274D75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7365" y="4875155"/>
                        <a:ext cx="2890869" cy="1385671"/>
                      </a:xfrm>
                      <a:custGeom>
                        <a:avLst/>
                        <a:gdLst>
                          <a:gd name="connsiteX0" fmla="*/ 0 w 4210050"/>
                          <a:gd name="connsiteY0" fmla="*/ 722366 h 1447619"/>
                          <a:gd name="connsiteX1" fmla="*/ 238125 w 4210050"/>
                          <a:gd name="connsiteY1" fmla="*/ 365178 h 1447619"/>
                          <a:gd name="connsiteX2" fmla="*/ 481012 w 4210050"/>
                          <a:gd name="connsiteY2" fmla="*/ 88953 h 1447619"/>
                          <a:gd name="connsiteX3" fmla="*/ 728662 w 4210050"/>
                          <a:gd name="connsiteY3" fmla="*/ 3228 h 1447619"/>
                          <a:gd name="connsiteX4" fmla="*/ 938212 w 4210050"/>
                          <a:gd name="connsiteY4" fmla="*/ 79428 h 1447619"/>
                          <a:gd name="connsiteX5" fmla="*/ 1190625 w 4210050"/>
                          <a:gd name="connsiteY5" fmla="*/ 322316 h 1447619"/>
                          <a:gd name="connsiteX6" fmla="*/ 1457325 w 4210050"/>
                          <a:gd name="connsiteY6" fmla="*/ 731891 h 1447619"/>
                          <a:gd name="connsiteX7" fmla="*/ 1685925 w 4210050"/>
                          <a:gd name="connsiteY7" fmla="*/ 1098603 h 1447619"/>
                          <a:gd name="connsiteX8" fmla="*/ 1900237 w 4210050"/>
                          <a:gd name="connsiteY8" fmla="*/ 1336728 h 1447619"/>
                          <a:gd name="connsiteX9" fmla="*/ 2143125 w 4210050"/>
                          <a:gd name="connsiteY9" fmla="*/ 1446266 h 1447619"/>
                          <a:gd name="connsiteX10" fmla="*/ 2376487 w 4210050"/>
                          <a:gd name="connsiteY10" fmla="*/ 1384353 h 1447619"/>
                          <a:gd name="connsiteX11" fmla="*/ 2586037 w 4210050"/>
                          <a:gd name="connsiteY11" fmla="*/ 1193853 h 1447619"/>
                          <a:gd name="connsiteX12" fmla="*/ 2905125 w 4210050"/>
                          <a:gd name="connsiteY12" fmla="*/ 722366 h 1447619"/>
                          <a:gd name="connsiteX13" fmla="*/ 3114675 w 4210050"/>
                          <a:gd name="connsiteY13" fmla="*/ 393753 h 1447619"/>
                          <a:gd name="connsiteX14" fmla="*/ 3333750 w 4210050"/>
                          <a:gd name="connsiteY14" fmla="*/ 136578 h 1447619"/>
                          <a:gd name="connsiteX15" fmla="*/ 3567112 w 4210050"/>
                          <a:gd name="connsiteY15" fmla="*/ 12753 h 1447619"/>
                          <a:gd name="connsiteX16" fmla="*/ 3733800 w 4210050"/>
                          <a:gd name="connsiteY16" fmla="*/ 22278 h 1447619"/>
                          <a:gd name="connsiteX17" fmla="*/ 3962400 w 4210050"/>
                          <a:gd name="connsiteY17" fmla="*/ 174678 h 1447619"/>
                          <a:gd name="connsiteX18" fmla="*/ 4210050 w 4210050"/>
                          <a:gd name="connsiteY18" fmla="*/ 498528 h 1447619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567112 w 4210050"/>
                          <a:gd name="connsiteY15" fmla="*/ 9598 h 1444464"/>
                          <a:gd name="connsiteX16" fmla="*/ 3962400 w 4210050"/>
                          <a:gd name="connsiteY16" fmla="*/ 171523 h 1444464"/>
                          <a:gd name="connsiteX17" fmla="*/ 4210050 w 4210050"/>
                          <a:gd name="connsiteY17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3962400 w 4210050"/>
                          <a:gd name="connsiteY15" fmla="*/ 171523 h 1444464"/>
                          <a:gd name="connsiteX16" fmla="*/ 4210050 w 4210050"/>
                          <a:gd name="connsiteY16" fmla="*/ 495373 h 1444464"/>
                          <a:gd name="connsiteX0" fmla="*/ 0 w 4210050"/>
                          <a:gd name="connsiteY0" fmla="*/ 719211 h 1444464"/>
                          <a:gd name="connsiteX1" fmla="*/ 238125 w 4210050"/>
                          <a:gd name="connsiteY1" fmla="*/ 362023 h 1444464"/>
                          <a:gd name="connsiteX2" fmla="*/ 481012 w 4210050"/>
                          <a:gd name="connsiteY2" fmla="*/ 85798 h 1444464"/>
                          <a:gd name="connsiteX3" fmla="*/ 728662 w 4210050"/>
                          <a:gd name="connsiteY3" fmla="*/ 73 h 1444464"/>
                          <a:gd name="connsiteX4" fmla="*/ 938212 w 4210050"/>
                          <a:gd name="connsiteY4" fmla="*/ 76273 h 1444464"/>
                          <a:gd name="connsiteX5" fmla="*/ 1190625 w 4210050"/>
                          <a:gd name="connsiteY5" fmla="*/ 319161 h 1444464"/>
                          <a:gd name="connsiteX6" fmla="*/ 1457325 w 4210050"/>
                          <a:gd name="connsiteY6" fmla="*/ 728736 h 1444464"/>
                          <a:gd name="connsiteX7" fmla="*/ 1685925 w 4210050"/>
                          <a:gd name="connsiteY7" fmla="*/ 1095448 h 1444464"/>
                          <a:gd name="connsiteX8" fmla="*/ 1900237 w 4210050"/>
                          <a:gd name="connsiteY8" fmla="*/ 1333573 h 1444464"/>
                          <a:gd name="connsiteX9" fmla="*/ 2143125 w 4210050"/>
                          <a:gd name="connsiteY9" fmla="*/ 1443111 h 1444464"/>
                          <a:gd name="connsiteX10" fmla="*/ 2376487 w 4210050"/>
                          <a:gd name="connsiteY10" fmla="*/ 1381198 h 1444464"/>
                          <a:gd name="connsiteX11" fmla="*/ 2586037 w 4210050"/>
                          <a:gd name="connsiteY11" fmla="*/ 1190698 h 1444464"/>
                          <a:gd name="connsiteX12" fmla="*/ 2905125 w 4210050"/>
                          <a:gd name="connsiteY12" fmla="*/ 719211 h 1444464"/>
                          <a:gd name="connsiteX13" fmla="*/ 3114675 w 4210050"/>
                          <a:gd name="connsiteY13" fmla="*/ 390598 h 1444464"/>
                          <a:gd name="connsiteX14" fmla="*/ 3333750 w 4210050"/>
                          <a:gd name="connsiteY14" fmla="*/ 133423 h 1444464"/>
                          <a:gd name="connsiteX15" fmla="*/ 4210050 w 4210050"/>
                          <a:gd name="connsiteY15" fmla="*/ 49537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333750"/>
                          <a:gd name="connsiteY0" fmla="*/ 719211 h 1444464"/>
                          <a:gd name="connsiteX1" fmla="*/ 238125 w 3333750"/>
                          <a:gd name="connsiteY1" fmla="*/ 362023 h 1444464"/>
                          <a:gd name="connsiteX2" fmla="*/ 481012 w 3333750"/>
                          <a:gd name="connsiteY2" fmla="*/ 85798 h 1444464"/>
                          <a:gd name="connsiteX3" fmla="*/ 728662 w 3333750"/>
                          <a:gd name="connsiteY3" fmla="*/ 73 h 1444464"/>
                          <a:gd name="connsiteX4" fmla="*/ 938212 w 3333750"/>
                          <a:gd name="connsiteY4" fmla="*/ 76273 h 1444464"/>
                          <a:gd name="connsiteX5" fmla="*/ 1190625 w 3333750"/>
                          <a:gd name="connsiteY5" fmla="*/ 319161 h 1444464"/>
                          <a:gd name="connsiteX6" fmla="*/ 1457325 w 3333750"/>
                          <a:gd name="connsiteY6" fmla="*/ 728736 h 1444464"/>
                          <a:gd name="connsiteX7" fmla="*/ 1685925 w 3333750"/>
                          <a:gd name="connsiteY7" fmla="*/ 1095448 h 1444464"/>
                          <a:gd name="connsiteX8" fmla="*/ 1900237 w 3333750"/>
                          <a:gd name="connsiteY8" fmla="*/ 1333573 h 1444464"/>
                          <a:gd name="connsiteX9" fmla="*/ 2143125 w 3333750"/>
                          <a:gd name="connsiteY9" fmla="*/ 1443111 h 1444464"/>
                          <a:gd name="connsiteX10" fmla="*/ 2376487 w 3333750"/>
                          <a:gd name="connsiteY10" fmla="*/ 1381198 h 1444464"/>
                          <a:gd name="connsiteX11" fmla="*/ 2586037 w 3333750"/>
                          <a:gd name="connsiteY11" fmla="*/ 1190698 h 1444464"/>
                          <a:gd name="connsiteX12" fmla="*/ 2905125 w 3333750"/>
                          <a:gd name="connsiteY12" fmla="*/ 719211 h 1444464"/>
                          <a:gd name="connsiteX13" fmla="*/ 3114675 w 3333750"/>
                          <a:gd name="connsiteY13" fmla="*/ 390598 h 1444464"/>
                          <a:gd name="connsiteX14" fmla="*/ 3333750 w 3333750"/>
                          <a:gd name="connsiteY14" fmla="*/ 133423 h 1444464"/>
                          <a:gd name="connsiteX0" fmla="*/ 0 w 3114675"/>
                          <a:gd name="connsiteY0" fmla="*/ 719211 h 1444464"/>
                          <a:gd name="connsiteX1" fmla="*/ 238125 w 3114675"/>
                          <a:gd name="connsiteY1" fmla="*/ 362023 h 1444464"/>
                          <a:gd name="connsiteX2" fmla="*/ 481012 w 3114675"/>
                          <a:gd name="connsiteY2" fmla="*/ 85798 h 1444464"/>
                          <a:gd name="connsiteX3" fmla="*/ 728662 w 3114675"/>
                          <a:gd name="connsiteY3" fmla="*/ 73 h 1444464"/>
                          <a:gd name="connsiteX4" fmla="*/ 938212 w 3114675"/>
                          <a:gd name="connsiteY4" fmla="*/ 76273 h 1444464"/>
                          <a:gd name="connsiteX5" fmla="*/ 1190625 w 3114675"/>
                          <a:gd name="connsiteY5" fmla="*/ 319161 h 1444464"/>
                          <a:gd name="connsiteX6" fmla="*/ 1457325 w 3114675"/>
                          <a:gd name="connsiteY6" fmla="*/ 728736 h 1444464"/>
                          <a:gd name="connsiteX7" fmla="*/ 1685925 w 3114675"/>
                          <a:gd name="connsiteY7" fmla="*/ 1095448 h 1444464"/>
                          <a:gd name="connsiteX8" fmla="*/ 1900237 w 3114675"/>
                          <a:gd name="connsiteY8" fmla="*/ 1333573 h 1444464"/>
                          <a:gd name="connsiteX9" fmla="*/ 2143125 w 3114675"/>
                          <a:gd name="connsiteY9" fmla="*/ 1443111 h 1444464"/>
                          <a:gd name="connsiteX10" fmla="*/ 2376487 w 3114675"/>
                          <a:gd name="connsiteY10" fmla="*/ 1381198 h 1444464"/>
                          <a:gd name="connsiteX11" fmla="*/ 2586037 w 3114675"/>
                          <a:gd name="connsiteY11" fmla="*/ 1190698 h 1444464"/>
                          <a:gd name="connsiteX12" fmla="*/ 2905125 w 3114675"/>
                          <a:gd name="connsiteY12" fmla="*/ 719211 h 1444464"/>
                          <a:gd name="connsiteX13" fmla="*/ 3114675 w 3114675"/>
                          <a:gd name="connsiteY13" fmla="*/ 390598 h 1444464"/>
                          <a:gd name="connsiteX0" fmla="*/ 0 w 3081337"/>
                          <a:gd name="connsiteY0" fmla="*/ 719211 h 1444464"/>
                          <a:gd name="connsiteX1" fmla="*/ 238125 w 3081337"/>
                          <a:gd name="connsiteY1" fmla="*/ 362023 h 1444464"/>
                          <a:gd name="connsiteX2" fmla="*/ 481012 w 3081337"/>
                          <a:gd name="connsiteY2" fmla="*/ 85798 h 1444464"/>
                          <a:gd name="connsiteX3" fmla="*/ 728662 w 3081337"/>
                          <a:gd name="connsiteY3" fmla="*/ 73 h 1444464"/>
                          <a:gd name="connsiteX4" fmla="*/ 938212 w 3081337"/>
                          <a:gd name="connsiteY4" fmla="*/ 76273 h 1444464"/>
                          <a:gd name="connsiteX5" fmla="*/ 1190625 w 3081337"/>
                          <a:gd name="connsiteY5" fmla="*/ 319161 h 1444464"/>
                          <a:gd name="connsiteX6" fmla="*/ 1457325 w 3081337"/>
                          <a:gd name="connsiteY6" fmla="*/ 728736 h 1444464"/>
                          <a:gd name="connsiteX7" fmla="*/ 1685925 w 3081337"/>
                          <a:gd name="connsiteY7" fmla="*/ 1095448 h 1444464"/>
                          <a:gd name="connsiteX8" fmla="*/ 1900237 w 3081337"/>
                          <a:gd name="connsiteY8" fmla="*/ 1333573 h 1444464"/>
                          <a:gd name="connsiteX9" fmla="*/ 2143125 w 3081337"/>
                          <a:gd name="connsiteY9" fmla="*/ 1443111 h 1444464"/>
                          <a:gd name="connsiteX10" fmla="*/ 2376487 w 3081337"/>
                          <a:gd name="connsiteY10" fmla="*/ 1381198 h 1444464"/>
                          <a:gd name="connsiteX11" fmla="*/ 2586037 w 3081337"/>
                          <a:gd name="connsiteY11" fmla="*/ 1190698 h 1444464"/>
                          <a:gd name="connsiteX12" fmla="*/ 2905125 w 3081337"/>
                          <a:gd name="connsiteY12" fmla="*/ 719211 h 1444464"/>
                          <a:gd name="connsiteX13" fmla="*/ 3081337 w 3081337"/>
                          <a:gd name="connsiteY13" fmla="*/ 462036 h 1444464"/>
                          <a:gd name="connsiteX0" fmla="*/ 0 w 2905125"/>
                          <a:gd name="connsiteY0" fmla="*/ 719211 h 1444464"/>
                          <a:gd name="connsiteX1" fmla="*/ 238125 w 2905125"/>
                          <a:gd name="connsiteY1" fmla="*/ 362023 h 1444464"/>
                          <a:gd name="connsiteX2" fmla="*/ 481012 w 2905125"/>
                          <a:gd name="connsiteY2" fmla="*/ 85798 h 1444464"/>
                          <a:gd name="connsiteX3" fmla="*/ 728662 w 2905125"/>
                          <a:gd name="connsiteY3" fmla="*/ 73 h 1444464"/>
                          <a:gd name="connsiteX4" fmla="*/ 938212 w 2905125"/>
                          <a:gd name="connsiteY4" fmla="*/ 76273 h 1444464"/>
                          <a:gd name="connsiteX5" fmla="*/ 1190625 w 2905125"/>
                          <a:gd name="connsiteY5" fmla="*/ 319161 h 1444464"/>
                          <a:gd name="connsiteX6" fmla="*/ 1457325 w 2905125"/>
                          <a:gd name="connsiteY6" fmla="*/ 728736 h 1444464"/>
                          <a:gd name="connsiteX7" fmla="*/ 1685925 w 2905125"/>
                          <a:gd name="connsiteY7" fmla="*/ 1095448 h 1444464"/>
                          <a:gd name="connsiteX8" fmla="*/ 1900237 w 2905125"/>
                          <a:gd name="connsiteY8" fmla="*/ 1333573 h 1444464"/>
                          <a:gd name="connsiteX9" fmla="*/ 2143125 w 2905125"/>
                          <a:gd name="connsiteY9" fmla="*/ 1443111 h 1444464"/>
                          <a:gd name="connsiteX10" fmla="*/ 2376487 w 2905125"/>
                          <a:gd name="connsiteY10" fmla="*/ 1381198 h 1444464"/>
                          <a:gd name="connsiteX11" fmla="*/ 2586037 w 2905125"/>
                          <a:gd name="connsiteY11" fmla="*/ 1190698 h 1444464"/>
                          <a:gd name="connsiteX12" fmla="*/ 2905125 w 2905125"/>
                          <a:gd name="connsiteY12" fmla="*/ 719211 h 14444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05125" h="1444464">
                            <a:moveTo>
                              <a:pt x="0" y="719211"/>
                            </a:moveTo>
                            <a:cubicBezTo>
                              <a:pt x="78978" y="593401"/>
                              <a:pt x="157956" y="467592"/>
                              <a:pt x="238125" y="362023"/>
                            </a:cubicBezTo>
                            <a:cubicBezTo>
                              <a:pt x="318294" y="256454"/>
                              <a:pt x="399256" y="146123"/>
                              <a:pt x="481012" y="85798"/>
                            </a:cubicBezTo>
                            <a:cubicBezTo>
                              <a:pt x="562768" y="25473"/>
                              <a:pt x="652462" y="1660"/>
                              <a:pt x="728662" y="73"/>
                            </a:cubicBezTo>
                            <a:cubicBezTo>
                              <a:pt x="804862" y="-1514"/>
                              <a:pt x="861218" y="23092"/>
                              <a:pt x="938212" y="76273"/>
                            </a:cubicBezTo>
                            <a:cubicBezTo>
                              <a:pt x="1015206" y="129454"/>
                              <a:pt x="1104106" y="210417"/>
                              <a:pt x="1190625" y="319161"/>
                            </a:cubicBezTo>
                            <a:cubicBezTo>
                              <a:pt x="1277144" y="427905"/>
                              <a:pt x="1374775" y="599355"/>
                              <a:pt x="1457325" y="728736"/>
                            </a:cubicBezTo>
                            <a:cubicBezTo>
                              <a:pt x="1539875" y="858117"/>
                              <a:pt x="1612106" y="994642"/>
                              <a:pt x="1685925" y="1095448"/>
                            </a:cubicBezTo>
                            <a:cubicBezTo>
                              <a:pt x="1759744" y="1196254"/>
                              <a:pt x="1824037" y="1275629"/>
                              <a:pt x="1900237" y="1333573"/>
                            </a:cubicBezTo>
                            <a:cubicBezTo>
                              <a:pt x="1976437" y="1391517"/>
                              <a:pt x="2063750" y="1435174"/>
                              <a:pt x="2143125" y="1443111"/>
                            </a:cubicBezTo>
                            <a:cubicBezTo>
                              <a:pt x="2222500" y="1451048"/>
                              <a:pt x="2302668" y="1423267"/>
                              <a:pt x="2376487" y="1381198"/>
                            </a:cubicBezTo>
                            <a:cubicBezTo>
                              <a:pt x="2450306" y="1339129"/>
                              <a:pt x="2497931" y="1301029"/>
                              <a:pt x="2586037" y="1190698"/>
                            </a:cubicBezTo>
                            <a:cubicBezTo>
                              <a:pt x="2674143" y="1080367"/>
                              <a:pt x="2822575" y="840655"/>
                              <a:pt x="2905125" y="719211"/>
                            </a:cubicBezTo>
                          </a:path>
                        </a:pathLst>
                      </a:cu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 dirty="0">
                          <a:solidFill>
                            <a:srgbClr val="00B0F0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63" name="Group 162">
                    <a:extLst>
                      <a:ext uri="{FF2B5EF4-FFF2-40B4-BE49-F238E27FC236}">
                        <a16:creationId xmlns:a16="http://schemas.microsoft.com/office/drawing/2014/main" id="{35852B10-635A-4B74-AF0E-8A73EC881FDB}"/>
                      </a:ext>
                    </a:extLst>
                  </p:cNvPr>
                  <p:cNvGrpSpPr/>
                  <p:nvPr/>
                </p:nvGrpSpPr>
                <p:grpSpPr>
                  <a:xfrm>
                    <a:off x="5536588" y="5142834"/>
                    <a:ext cx="1389953" cy="969019"/>
                    <a:chOff x="1094565" y="2736164"/>
                    <a:chExt cx="2898125" cy="1392931"/>
                  </a:xfrm>
                </p:grpSpPr>
                <p:sp>
                  <p:nvSpPr>
                    <p:cNvPr id="164" name="Freeform: Shape 163">
                      <a:extLst>
                        <a:ext uri="{FF2B5EF4-FFF2-40B4-BE49-F238E27FC236}">
                          <a16:creationId xmlns:a16="http://schemas.microsoft.com/office/drawing/2014/main" id="{38F99942-8887-41B4-91D5-160F5407B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1821" y="2736164"/>
                      <a:ext cx="2890869" cy="1385670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  <p:sp>
                  <p:nvSpPr>
                    <p:cNvPr id="165" name="Freeform: Shape 164">
                      <a:extLst>
                        <a:ext uri="{FF2B5EF4-FFF2-40B4-BE49-F238E27FC236}">
                          <a16:creationId xmlns:a16="http://schemas.microsoft.com/office/drawing/2014/main" id="{E6D79022-04DA-4536-B16A-1838D56AB7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094565" y="2743425"/>
                      <a:ext cx="2890869" cy="1385670"/>
                    </a:xfrm>
                    <a:custGeom>
                      <a:avLst/>
                      <a:gdLst>
                        <a:gd name="connsiteX0" fmla="*/ 0 w 4210050"/>
                        <a:gd name="connsiteY0" fmla="*/ 722366 h 1447619"/>
                        <a:gd name="connsiteX1" fmla="*/ 238125 w 4210050"/>
                        <a:gd name="connsiteY1" fmla="*/ 365178 h 1447619"/>
                        <a:gd name="connsiteX2" fmla="*/ 481012 w 4210050"/>
                        <a:gd name="connsiteY2" fmla="*/ 88953 h 1447619"/>
                        <a:gd name="connsiteX3" fmla="*/ 728662 w 4210050"/>
                        <a:gd name="connsiteY3" fmla="*/ 3228 h 1447619"/>
                        <a:gd name="connsiteX4" fmla="*/ 938212 w 4210050"/>
                        <a:gd name="connsiteY4" fmla="*/ 79428 h 1447619"/>
                        <a:gd name="connsiteX5" fmla="*/ 1190625 w 4210050"/>
                        <a:gd name="connsiteY5" fmla="*/ 322316 h 1447619"/>
                        <a:gd name="connsiteX6" fmla="*/ 1457325 w 4210050"/>
                        <a:gd name="connsiteY6" fmla="*/ 731891 h 1447619"/>
                        <a:gd name="connsiteX7" fmla="*/ 1685925 w 4210050"/>
                        <a:gd name="connsiteY7" fmla="*/ 1098603 h 1447619"/>
                        <a:gd name="connsiteX8" fmla="*/ 1900237 w 4210050"/>
                        <a:gd name="connsiteY8" fmla="*/ 1336728 h 1447619"/>
                        <a:gd name="connsiteX9" fmla="*/ 2143125 w 4210050"/>
                        <a:gd name="connsiteY9" fmla="*/ 1446266 h 1447619"/>
                        <a:gd name="connsiteX10" fmla="*/ 2376487 w 4210050"/>
                        <a:gd name="connsiteY10" fmla="*/ 1384353 h 1447619"/>
                        <a:gd name="connsiteX11" fmla="*/ 2586037 w 4210050"/>
                        <a:gd name="connsiteY11" fmla="*/ 1193853 h 1447619"/>
                        <a:gd name="connsiteX12" fmla="*/ 2905125 w 4210050"/>
                        <a:gd name="connsiteY12" fmla="*/ 722366 h 1447619"/>
                        <a:gd name="connsiteX13" fmla="*/ 3114675 w 4210050"/>
                        <a:gd name="connsiteY13" fmla="*/ 393753 h 1447619"/>
                        <a:gd name="connsiteX14" fmla="*/ 3333750 w 4210050"/>
                        <a:gd name="connsiteY14" fmla="*/ 136578 h 1447619"/>
                        <a:gd name="connsiteX15" fmla="*/ 3567112 w 4210050"/>
                        <a:gd name="connsiteY15" fmla="*/ 12753 h 1447619"/>
                        <a:gd name="connsiteX16" fmla="*/ 3733800 w 4210050"/>
                        <a:gd name="connsiteY16" fmla="*/ 22278 h 1447619"/>
                        <a:gd name="connsiteX17" fmla="*/ 3962400 w 4210050"/>
                        <a:gd name="connsiteY17" fmla="*/ 174678 h 1447619"/>
                        <a:gd name="connsiteX18" fmla="*/ 4210050 w 4210050"/>
                        <a:gd name="connsiteY18" fmla="*/ 498528 h 1447619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567112 w 4210050"/>
                        <a:gd name="connsiteY15" fmla="*/ 9598 h 1444464"/>
                        <a:gd name="connsiteX16" fmla="*/ 3962400 w 4210050"/>
                        <a:gd name="connsiteY16" fmla="*/ 171523 h 1444464"/>
                        <a:gd name="connsiteX17" fmla="*/ 4210050 w 4210050"/>
                        <a:gd name="connsiteY17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3962400 w 4210050"/>
                        <a:gd name="connsiteY15" fmla="*/ 171523 h 1444464"/>
                        <a:gd name="connsiteX16" fmla="*/ 4210050 w 4210050"/>
                        <a:gd name="connsiteY16" fmla="*/ 495373 h 1444464"/>
                        <a:gd name="connsiteX0" fmla="*/ 0 w 4210050"/>
                        <a:gd name="connsiteY0" fmla="*/ 719211 h 1444464"/>
                        <a:gd name="connsiteX1" fmla="*/ 238125 w 4210050"/>
                        <a:gd name="connsiteY1" fmla="*/ 362023 h 1444464"/>
                        <a:gd name="connsiteX2" fmla="*/ 481012 w 4210050"/>
                        <a:gd name="connsiteY2" fmla="*/ 85798 h 1444464"/>
                        <a:gd name="connsiteX3" fmla="*/ 728662 w 4210050"/>
                        <a:gd name="connsiteY3" fmla="*/ 73 h 1444464"/>
                        <a:gd name="connsiteX4" fmla="*/ 938212 w 4210050"/>
                        <a:gd name="connsiteY4" fmla="*/ 76273 h 1444464"/>
                        <a:gd name="connsiteX5" fmla="*/ 1190625 w 4210050"/>
                        <a:gd name="connsiteY5" fmla="*/ 319161 h 1444464"/>
                        <a:gd name="connsiteX6" fmla="*/ 1457325 w 4210050"/>
                        <a:gd name="connsiteY6" fmla="*/ 728736 h 1444464"/>
                        <a:gd name="connsiteX7" fmla="*/ 1685925 w 4210050"/>
                        <a:gd name="connsiteY7" fmla="*/ 1095448 h 1444464"/>
                        <a:gd name="connsiteX8" fmla="*/ 1900237 w 4210050"/>
                        <a:gd name="connsiteY8" fmla="*/ 1333573 h 1444464"/>
                        <a:gd name="connsiteX9" fmla="*/ 2143125 w 4210050"/>
                        <a:gd name="connsiteY9" fmla="*/ 1443111 h 1444464"/>
                        <a:gd name="connsiteX10" fmla="*/ 2376487 w 4210050"/>
                        <a:gd name="connsiteY10" fmla="*/ 1381198 h 1444464"/>
                        <a:gd name="connsiteX11" fmla="*/ 2586037 w 4210050"/>
                        <a:gd name="connsiteY11" fmla="*/ 1190698 h 1444464"/>
                        <a:gd name="connsiteX12" fmla="*/ 2905125 w 4210050"/>
                        <a:gd name="connsiteY12" fmla="*/ 719211 h 1444464"/>
                        <a:gd name="connsiteX13" fmla="*/ 3114675 w 4210050"/>
                        <a:gd name="connsiteY13" fmla="*/ 390598 h 1444464"/>
                        <a:gd name="connsiteX14" fmla="*/ 3333750 w 4210050"/>
                        <a:gd name="connsiteY14" fmla="*/ 133423 h 1444464"/>
                        <a:gd name="connsiteX15" fmla="*/ 4210050 w 4210050"/>
                        <a:gd name="connsiteY15" fmla="*/ 49537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333750"/>
                        <a:gd name="connsiteY0" fmla="*/ 719211 h 1444464"/>
                        <a:gd name="connsiteX1" fmla="*/ 238125 w 3333750"/>
                        <a:gd name="connsiteY1" fmla="*/ 362023 h 1444464"/>
                        <a:gd name="connsiteX2" fmla="*/ 481012 w 3333750"/>
                        <a:gd name="connsiteY2" fmla="*/ 85798 h 1444464"/>
                        <a:gd name="connsiteX3" fmla="*/ 728662 w 3333750"/>
                        <a:gd name="connsiteY3" fmla="*/ 73 h 1444464"/>
                        <a:gd name="connsiteX4" fmla="*/ 938212 w 3333750"/>
                        <a:gd name="connsiteY4" fmla="*/ 76273 h 1444464"/>
                        <a:gd name="connsiteX5" fmla="*/ 1190625 w 3333750"/>
                        <a:gd name="connsiteY5" fmla="*/ 319161 h 1444464"/>
                        <a:gd name="connsiteX6" fmla="*/ 1457325 w 3333750"/>
                        <a:gd name="connsiteY6" fmla="*/ 728736 h 1444464"/>
                        <a:gd name="connsiteX7" fmla="*/ 1685925 w 3333750"/>
                        <a:gd name="connsiteY7" fmla="*/ 1095448 h 1444464"/>
                        <a:gd name="connsiteX8" fmla="*/ 1900237 w 3333750"/>
                        <a:gd name="connsiteY8" fmla="*/ 1333573 h 1444464"/>
                        <a:gd name="connsiteX9" fmla="*/ 2143125 w 3333750"/>
                        <a:gd name="connsiteY9" fmla="*/ 1443111 h 1444464"/>
                        <a:gd name="connsiteX10" fmla="*/ 2376487 w 3333750"/>
                        <a:gd name="connsiteY10" fmla="*/ 1381198 h 1444464"/>
                        <a:gd name="connsiteX11" fmla="*/ 2586037 w 3333750"/>
                        <a:gd name="connsiteY11" fmla="*/ 1190698 h 1444464"/>
                        <a:gd name="connsiteX12" fmla="*/ 2905125 w 3333750"/>
                        <a:gd name="connsiteY12" fmla="*/ 719211 h 1444464"/>
                        <a:gd name="connsiteX13" fmla="*/ 3114675 w 3333750"/>
                        <a:gd name="connsiteY13" fmla="*/ 390598 h 1444464"/>
                        <a:gd name="connsiteX14" fmla="*/ 3333750 w 3333750"/>
                        <a:gd name="connsiteY14" fmla="*/ 133423 h 1444464"/>
                        <a:gd name="connsiteX0" fmla="*/ 0 w 3114675"/>
                        <a:gd name="connsiteY0" fmla="*/ 719211 h 1444464"/>
                        <a:gd name="connsiteX1" fmla="*/ 238125 w 3114675"/>
                        <a:gd name="connsiteY1" fmla="*/ 362023 h 1444464"/>
                        <a:gd name="connsiteX2" fmla="*/ 481012 w 3114675"/>
                        <a:gd name="connsiteY2" fmla="*/ 85798 h 1444464"/>
                        <a:gd name="connsiteX3" fmla="*/ 728662 w 3114675"/>
                        <a:gd name="connsiteY3" fmla="*/ 73 h 1444464"/>
                        <a:gd name="connsiteX4" fmla="*/ 938212 w 3114675"/>
                        <a:gd name="connsiteY4" fmla="*/ 76273 h 1444464"/>
                        <a:gd name="connsiteX5" fmla="*/ 1190625 w 3114675"/>
                        <a:gd name="connsiteY5" fmla="*/ 319161 h 1444464"/>
                        <a:gd name="connsiteX6" fmla="*/ 1457325 w 3114675"/>
                        <a:gd name="connsiteY6" fmla="*/ 728736 h 1444464"/>
                        <a:gd name="connsiteX7" fmla="*/ 1685925 w 3114675"/>
                        <a:gd name="connsiteY7" fmla="*/ 1095448 h 1444464"/>
                        <a:gd name="connsiteX8" fmla="*/ 1900237 w 3114675"/>
                        <a:gd name="connsiteY8" fmla="*/ 1333573 h 1444464"/>
                        <a:gd name="connsiteX9" fmla="*/ 2143125 w 3114675"/>
                        <a:gd name="connsiteY9" fmla="*/ 1443111 h 1444464"/>
                        <a:gd name="connsiteX10" fmla="*/ 2376487 w 3114675"/>
                        <a:gd name="connsiteY10" fmla="*/ 1381198 h 1444464"/>
                        <a:gd name="connsiteX11" fmla="*/ 2586037 w 3114675"/>
                        <a:gd name="connsiteY11" fmla="*/ 1190698 h 1444464"/>
                        <a:gd name="connsiteX12" fmla="*/ 2905125 w 3114675"/>
                        <a:gd name="connsiteY12" fmla="*/ 719211 h 1444464"/>
                        <a:gd name="connsiteX13" fmla="*/ 3114675 w 3114675"/>
                        <a:gd name="connsiteY13" fmla="*/ 390598 h 1444464"/>
                        <a:gd name="connsiteX0" fmla="*/ 0 w 3081337"/>
                        <a:gd name="connsiteY0" fmla="*/ 719211 h 1444464"/>
                        <a:gd name="connsiteX1" fmla="*/ 238125 w 3081337"/>
                        <a:gd name="connsiteY1" fmla="*/ 362023 h 1444464"/>
                        <a:gd name="connsiteX2" fmla="*/ 481012 w 3081337"/>
                        <a:gd name="connsiteY2" fmla="*/ 85798 h 1444464"/>
                        <a:gd name="connsiteX3" fmla="*/ 728662 w 3081337"/>
                        <a:gd name="connsiteY3" fmla="*/ 73 h 1444464"/>
                        <a:gd name="connsiteX4" fmla="*/ 938212 w 3081337"/>
                        <a:gd name="connsiteY4" fmla="*/ 76273 h 1444464"/>
                        <a:gd name="connsiteX5" fmla="*/ 1190625 w 3081337"/>
                        <a:gd name="connsiteY5" fmla="*/ 319161 h 1444464"/>
                        <a:gd name="connsiteX6" fmla="*/ 1457325 w 3081337"/>
                        <a:gd name="connsiteY6" fmla="*/ 728736 h 1444464"/>
                        <a:gd name="connsiteX7" fmla="*/ 1685925 w 3081337"/>
                        <a:gd name="connsiteY7" fmla="*/ 1095448 h 1444464"/>
                        <a:gd name="connsiteX8" fmla="*/ 1900237 w 3081337"/>
                        <a:gd name="connsiteY8" fmla="*/ 1333573 h 1444464"/>
                        <a:gd name="connsiteX9" fmla="*/ 2143125 w 3081337"/>
                        <a:gd name="connsiteY9" fmla="*/ 1443111 h 1444464"/>
                        <a:gd name="connsiteX10" fmla="*/ 2376487 w 3081337"/>
                        <a:gd name="connsiteY10" fmla="*/ 1381198 h 1444464"/>
                        <a:gd name="connsiteX11" fmla="*/ 2586037 w 3081337"/>
                        <a:gd name="connsiteY11" fmla="*/ 1190698 h 1444464"/>
                        <a:gd name="connsiteX12" fmla="*/ 2905125 w 3081337"/>
                        <a:gd name="connsiteY12" fmla="*/ 719211 h 1444464"/>
                        <a:gd name="connsiteX13" fmla="*/ 3081337 w 3081337"/>
                        <a:gd name="connsiteY13" fmla="*/ 462036 h 1444464"/>
                        <a:gd name="connsiteX0" fmla="*/ 0 w 2905125"/>
                        <a:gd name="connsiteY0" fmla="*/ 719211 h 1444464"/>
                        <a:gd name="connsiteX1" fmla="*/ 238125 w 2905125"/>
                        <a:gd name="connsiteY1" fmla="*/ 362023 h 1444464"/>
                        <a:gd name="connsiteX2" fmla="*/ 481012 w 2905125"/>
                        <a:gd name="connsiteY2" fmla="*/ 85798 h 1444464"/>
                        <a:gd name="connsiteX3" fmla="*/ 728662 w 2905125"/>
                        <a:gd name="connsiteY3" fmla="*/ 73 h 1444464"/>
                        <a:gd name="connsiteX4" fmla="*/ 938212 w 2905125"/>
                        <a:gd name="connsiteY4" fmla="*/ 76273 h 1444464"/>
                        <a:gd name="connsiteX5" fmla="*/ 1190625 w 2905125"/>
                        <a:gd name="connsiteY5" fmla="*/ 319161 h 1444464"/>
                        <a:gd name="connsiteX6" fmla="*/ 1457325 w 2905125"/>
                        <a:gd name="connsiteY6" fmla="*/ 728736 h 1444464"/>
                        <a:gd name="connsiteX7" fmla="*/ 1685925 w 2905125"/>
                        <a:gd name="connsiteY7" fmla="*/ 1095448 h 1444464"/>
                        <a:gd name="connsiteX8" fmla="*/ 1900237 w 2905125"/>
                        <a:gd name="connsiteY8" fmla="*/ 1333573 h 1444464"/>
                        <a:gd name="connsiteX9" fmla="*/ 2143125 w 2905125"/>
                        <a:gd name="connsiteY9" fmla="*/ 1443111 h 1444464"/>
                        <a:gd name="connsiteX10" fmla="*/ 2376487 w 2905125"/>
                        <a:gd name="connsiteY10" fmla="*/ 1381198 h 1444464"/>
                        <a:gd name="connsiteX11" fmla="*/ 2586037 w 2905125"/>
                        <a:gd name="connsiteY11" fmla="*/ 1190698 h 1444464"/>
                        <a:gd name="connsiteX12" fmla="*/ 2905125 w 2905125"/>
                        <a:gd name="connsiteY12" fmla="*/ 719211 h 144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905125" h="1444464">
                          <a:moveTo>
                            <a:pt x="0" y="719211"/>
                          </a:moveTo>
                          <a:cubicBezTo>
                            <a:pt x="78978" y="593401"/>
                            <a:pt x="157956" y="467592"/>
                            <a:pt x="238125" y="362023"/>
                          </a:cubicBezTo>
                          <a:cubicBezTo>
                            <a:pt x="318294" y="256454"/>
                            <a:pt x="399256" y="146123"/>
                            <a:pt x="481012" y="85798"/>
                          </a:cubicBezTo>
                          <a:cubicBezTo>
                            <a:pt x="562768" y="25473"/>
                            <a:pt x="652462" y="1660"/>
                            <a:pt x="728662" y="73"/>
                          </a:cubicBezTo>
                          <a:cubicBezTo>
                            <a:pt x="804862" y="-1514"/>
                            <a:pt x="861218" y="23092"/>
                            <a:pt x="938212" y="76273"/>
                          </a:cubicBezTo>
                          <a:cubicBezTo>
                            <a:pt x="1015206" y="129454"/>
                            <a:pt x="1104106" y="210417"/>
                            <a:pt x="1190625" y="319161"/>
                          </a:cubicBezTo>
                          <a:cubicBezTo>
                            <a:pt x="1277144" y="427905"/>
                            <a:pt x="1374775" y="599355"/>
                            <a:pt x="1457325" y="728736"/>
                          </a:cubicBezTo>
                          <a:cubicBezTo>
                            <a:pt x="1539875" y="858117"/>
                            <a:pt x="1612106" y="994642"/>
                            <a:pt x="1685925" y="1095448"/>
                          </a:cubicBezTo>
                          <a:cubicBezTo>
                            <a:pt x="1759744" y="1196254"/>
                            <a:pt x="1824037" y="1275629"/>
                            <a:pt x="1900237" y="1333573"/>
                          </a:cubicBezTo>
                          <a:cubicBezTo>
                            <a:pt x="1976437" y="1391517"/>
                            <a:pt x="2063750" y="1435174"/>
                            <a:pt x="2143125" y="1443111"/>
                          </a:cubicBezTo>
                          <a:cubicBezTo>
                            <a:pt x="2222500" y="1451048"/>
                            <a:pt x="2302668" y="1423267"/>
                            <a:pt x="2376487" y="1381198"/>
                          </a:cubicBezTo>
                          <a:cubicBezTo>
                            <a:pt x="2450306" y="1339129"/>
                            <a:pt x="2497931" y="1301029"/>
                            <a:pt x="2586037" y="1190698"/>
                          </a:cubicBezTo>
                          <a:cubicBezTo>
                            <a:pt x="2674143" y="1080367"/>
                            <a:pt x="2822575" y="840655"/>
                            <a:pt x="2905125" y="719211"/>
                          </a:cubicBezTo>
                        </a:path>
                      </a:pathLst>
                    </a:cu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>
                        <a:solidFill>
                          <a:srgbClr val="00B0F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0971C6B6-76D3-4624-A5E1-15B7BB0A0488}"/>
                    </a:ext>
                  </a:extLst>
                </p:cNvPr>
                <p:cNvGrpSpPr/>
                <p:nvPr/>
              </p:nvGrpSpPr>
              <p:grpSpPr>
                <a:xfrm rot="5400000">
                  <a:off x="2676317" y="1622799"/>
                  <a:ext cx="489267" cy="369866"/>
                  <a:chOff x="1094565" y="2736164"/>
                  <a:chExt cx="2898125" cy="1392931"/>
                </a:xfrm>
              </p:grpSpPr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F4B4A44D-FD2C-4C24-90F8-958D90769335}"/>
                      </a:ext>
                    </a:extLst>
                  </p:cNvPr>
                  <p:cNvSpPr/>
                  <p:nvPr/>
                </p:nvSpPr>
                <p:spPr>
                  <a:xfrm>
                    <a:off x="1101821" y="2736164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33AAD147-8552-4B13-A64A-AB1F48566D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94565" y="2743425"/>
                    <a:ext cx="2890869" cy="1385670"/>
                  </a:xfrm>
                  <a:custGeom>
                    <a:avLst/>
                    <a:gdLst>
                      <a:gd name="connsiteX0" fmla="*/ 0 w 4210050"/>
                      <a:gd name="connsiteY0" fmla="*/ 722366 h 1447619"/>
                      <a:gd name="connsiteX1" fmla="*/ 238125 w 4210050"/>
                      <a:gd name="connsiteY1" fmla="*/ 365178 h 1447619"/>
                      <a:gd name="connsiteX2" fmla="*/ 481012 w 4210050"/>
                      <a:gd name="connsiteY2" fmla="*/ 88953 h 1447619"/>
                      <a:gd name="connsiteX3" fmla="*/ 728662 w 4210050"/>
                      <a:gd name="connsiteY3" fmla="*/ 3228 h 1447619"/>
                      <a:gd name="connsiteX4" fmla="*/ 938212 w 4210050"/>
                      <a:gd name="connsiteY4" fmla="*/ 79428 h 1447619"/>
                      <a:gd name="connsiteX5" fmla="*/ 1190625 w 4210050"/>
                      <a:gd name="connsiteY5" fmla="*/ 322316 h 1447619"/>
                      <a:gd name="connsiteX6" fmla="*/ 1457325 w 4210050"/>
                      <a:gd name="connsiteY6" fmla="*/ 731891 h 1447619"/>
                      <a:gd name="connsiteX7" fmla="*/ 1685925 w 4210050"/>
                      <a:gd name="connsiteY7" fmla="*/ 1098603 h 1447619"/>
                      <a:gd name="connsiteX8" fmla="*/ 1900237 w 4210050"/>
                      <a:gd name="connsiteY8" fmla="*/ 1336728 h 1447619"/>
                      <a:gd name="connsiteX9" fmla="*/ 2143125 w 4210050"/>
                      <a:gd name="connsiteY9" fmla="*/ 1446266 h 1447619"/>
                      <a:gd name="connsiteX10" fmla="*/ 2376487 w 4210050"/>
                      <a:gd name="connsiteY10" fmla="*/ 1384353 h 1447619"/>
                      <a:gd name="connsiteX11" fmla="*/ 2586037 w 4210050"/>
                      <a:gd name="connsiteY11" fmla="*/ 1193853 h 1447619"/>
                      <a:gd name="connsiteX12" fmla="*/ 2905125 w 4210050"/>
                      <a:gd name="connsiteY12" fmla="*/ 722366 h 1447619"/>
                      <a:gd name="connsiteX13" fmla="*/ 3114675 w 4210050"/>
                      <a:gd name="connsiteY13" fmla="*/ 393753 h 1447619"/>
                      <a:gd name="connsiteX14" fmla="*/ 3333750 w 4210050"/>
                      <a:gd name="connsiteY14" fmla="*/ 136578 h 1447619"/>
                      <a:gd name="connsiteX15" fmla="*/ 3567112 w 4210050"/>
                      <a:gd name="connsiteY15" fmla="*/ 12753 h 1447619"/>
                      <a:gd name="connsiteX16" fmla="*/ 3733800 w 4210050"/>
                      <a:gd name="connsiteY16" fmla="*/ 22278 h 1447619"/>
                      <a:gd name="connsiteX17" fmla="*/ 3962400 w 4210050"/>
                      <a:gd name="connsiteY17" fmla="*/ 174678 h 1447619"/>
                      <a:gd name="connsiteX18" fmla="*/ 4210050 w 4210050"/>
                      <a:gd name="connsiteY18" fmla="*/ 498528 h 1447619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567112 w 4210050"/>
                      <a:gd name="connsiteY15" fmla="*/ 9598 h 1444464"/>
                      <a:gd name="connsiteX16" fmla="*/ 3962400 w 4210050"/>
                      <a:gd name="connsiteY16" fmla="*/ 171523 h 1444464"/>
                      <a:gd name="connsiteX17" fmla="*/ 4210050 w 4210050"/>
                      <a:gd name="connsiteY17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3962400 w 4210050"/>
                      <a:gd name="connsiteY15" fmla="*/ 171523 h 1444464"/>
                      <a:gd name="connsiteX16" fmla="*/ 4210050 w 4210050"/>
                      <a:gd name="connsiteY16" fmla="*/ 495373 h 1444464"/>
                      <a:gd name="connsiteX0" fmla="*/ 0 w 4210050"/>
                      <a:gd name="connsiteY0" fmla="*/ 719211 h 1444464"/>
                      <a:gd name="connsiteX1" fmla="*/ 238125 w 4210050"/>
                      <a:gd name="connsiteY1" fmla="*/ 362023 h 1444464"/>
                      <a:gd name="connsiteX2" fmla="*/ 481012 w 4210050"/>
                      <a:gd name="connsiteY2" fmla="*/ 85798 h 1444464"/>
                      <a:gd name="connsiteX3" fmla="*/ 728662 w 4210050"/>
                      <a:gd name="connsiteY3" fmla="*/ 73 h 1444464"/>
                      <a:gd name="connsiteX4" fmla="*/ 938212 w 4210050"/>
                      <a:gd name="connsiteY4" fmla="*/ 76273 h 1444464"/>
                      <a:gd name="connsiteX5" fmla="*/ 1190625 w 4210050"/>
                      <a:gd name="connsiteY5" fmla="*/ 319161 h 1444464"/>
                      <a:gd name="connsiteX6" fmla="*/ 1457325 w 4210050"/>
                      <a:gd name="connsiteY6" fmla="*/ 728736 h 1444464"/>
                      <a:gd name="connsiteX7" fmla="*/ 1685925 w 4210050"/>
                      <a:gd name="connsiteY7" fmla="*/ 1095448 h 1444464"/>
                      <a:gd name="connsiteX8" fmla="*/ 1900237 w 4210050"/>
                      <a:gd name="connsiteY8" fmla="*/ 1333573 h 1444464"/>
                      <a:gd name="connsiteX9" fmla="*/ 2143125 w 4210050"/>
                      <a:gd name="connsiteY9" fmla="*/ 1443111 h 1444464"/>
                      <a:gd name="connsiteX10" fmla="*/ 2376487 w 4210050"/>
                      <a:gd name="connsiteY10" fmla="*/ 1381198 h 1444464"/>
                      <a:gd name="connsiteX11" fmla="*/ 2586037 w 4210050"/>
                      <a:gd name="connsiteY11" fmla="*/ 1190698 h 1444464"/>
                      <a:gd name="connsiteX12" fmla="*/ 2905125 w 4210050"/>
                      <a:gd name="connsiteY12" fmla="*/ 719211 h 1444464"/>
                      <a:gd name="connsiteX13" fmla="*/ 3114675 w 4210050"/>
                      <a:gd name="connsiteY13" fmla="*/ 390598 h 1444464"/>
                      <a:gd name="connsiteX14" fmla="*/ 3333750 w 4210050"/>
                      <a:gd name="connsiteY14" fmla="*/ 133423 h 1444464"/>
                      <a:gd name="connsiteX15" fmla="*/ 4210050 w 4210050"/>
                      <a:gd name="connsiteY15" fmla="*/ 49537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333750"/>
                      <a:gd name="connsiteY0" fmla="*/ 719211 h 1444464"/>
                      <a:gd name="connsiteX1" fmla="*/ 238125 w 3333750"/>
                      <a:gd name="connsiteY1" fmla="*/ 362023 h 1444464"/>
                      <a:gd name="connsiteX2" fmla="*/ 481012 w 3333750"/>
                      <a:gd name="connsiteY2" fmla="*/ 85798 h 1444464"/>
                      <a:gd name="connsiteX3" fmla="*/ 728662 w 3333750"/>
                      <a:gd name="connsiteY3" fmla="*/ 73 h 1444464"/>
                      <a:gd name="connsiteX4" fmla="*/ 938212 w 3333750"/>
                      <a:gd name="connsiteY4" fmla="*/ 76273 h 1444464"/>
                      <a:gd name="connsiteX5" fmla="*/ 1190625 w 3333750"/>
                      <a:gd name="connsiteY5" fmla="*/ 319161 h 1444464"/>
                      <a:gd name="connsiteX6" fmla="*/ 1457325 w 3333750"/>
                      <a:gd name="connsiteY6" fmla="*/ 728736 h 1444464"/>
                      <a:gd name="connsiteX7" fmla="*/ 1685925 w 3333750"/>
                      <a:gd name="connsiteY7" fmla="*/ 1095448 h 1444464"/>
                      <a:gd name="connsiteX8" fmla="*/ 1900237 w 3333750"/>
                      <a:gd name="connsiteY8" fmla="*/ 1333573 h 1444464"/>
                      <a:gd name="connsiteX9" fmla="*/ 2143125 w 3333750"/>
                      <a:gd name="connsiteY9" fmla="*/ 1443111 h 1444464"/>
                      <a:gd name="connsiteX10" fmla="*/ 2376487 w 3333750"/>
                      <a:gd name="connsiteY10" fmla="*/ 1381198 h 1444464"/>
                      <a:gd name="connsiteX11" fmla="*/ 2586037 w 3333750"/>
                      <a:gd name="connsiteY11" fmla="*/ 1190698 h 1444464"/>
                      <a:gd name="connsiteX12" fmla="*/ 2905125 w 3333750"/>
                      <a:gd name="connsiteY12" fmla="*/ 719211 h 1444464"/>
                      <a:gd name="connsiteX13" fmla="*/ 3114675 w 3333750"/>
                      <a:gd name="connsiteY13" fmla="*/ 390598 h 1444464"/>
                      <a:gd name="connsiteX14" fmla="*/ 3333750 w 3333750"/>
                      <a:gd name="connsiteY14" fmla="*/ 133423 h 1444464"/>
                      <a:gd name="connsiteX0" fmla="*/ 0 w 3114675"/>
                      <a:gd name="connsiteY0" fmla="*/ 719211 h 1444464"/>
                      <a:gd name="connsiteX1" fmla="*/ 238125 w 3114675"/>
                      <a:gd name="connsiteY1" fmla="*/ 362023 h 1444464"/>
                      <a:gd name="connsiteX2" fmla="*/ 481012 w 3114675"/>
                      <a:gd name="connsiteY2" fmla="*/ 85798 h 1444464"/>
                      <a:gd name="connsiteX3" fmla="*/ 728662 w 3114675"/>
                      <a:gd name="connsiteY3" fmla="*/ 73 h 1444464"/>
                      <a:gd name="connsiteX4" fmla="*/ 938212 w 3114675"/>
                      <a:gd name="connsiteY4" fmla="*/ 76273 h 1444464"/>
                      <a:gd name="connsiteX5" fmla="*/ 1190625 w 3114675"/>
                      <a:gd name="connsiteY5" fmla="*/ 319161 h 1444464"/>
                      <a:gd name="connsiteX6" fmla="*/ 1457325 w 3114675"/>
                      <a:gd name="connsiteY6" fmla="*/ 728736 h 1444464"/>
                      <a:gd name="connsiteX7" fmla="*/ 1685925 w 3114675"/>
                      <a:gd name="connsiteY7" fmla="*/ 1095448 h 1444464"/>
                      <a:gd name="connsiteX8" fmla="*/ 1900237 w 3114675"/>
                      <a:gd name="connsiteY8" fmla="*/ 1333573 h 1444464"/>
                      <a:gd name="connsiteX9" fmla="*/ 2143125 w 3114675"/>
                      <a:gd name="connsiteY9" fmla="*/ 1443111 h 1444464"/>
                      <a:gd name="connsiteX10" fmla="*/ 2376487 w 3114675"/>
                      <a:gd name="connsiteY10" fmla="*/ 1381198 h 1444464"/>
                      <a:gd name="connsiteX11" fmla="*/ 2586037 w 3114675"/>
                      <a:gd name="connsiteY11" fmla="*/ 1190698 h 1444464"/>
                      <a:gd name="connsiteX12" fmla="*/ 2905125 w 3114675"/>
                      <a:gd name="connsiteY12" fmla="*/ 719211 h 1444464"/>
                      <a:gd name="connsiteX13" fmla="*/ 3114675 w 3114675"/>
                      <a:gd name="connsiteY13" fmla="*/ 390598 h 1444464"/>
                      <a:gd name="connsiteX0" fmla="*/ 0 w 3081337"/>
                      <a:gd name="connsiteY0" fmla="*/ 719211 h 1444464"/>
                      <a:gd name="connsiteX1" fmla="*/ 238125 w 3081337"/>
                      <a:gd name="connsiteY1" fmla="*/ 362023 h 1444464"/>
                      <a:gd name="connsiteX2" fmla="*/ 481012 w 3081337"/>
                      <a:gd name="connsiteY2" fmla="*/ 85798 h 1444464"/>
                      <a:gd name="connsiteX3" fmla="*/ 728662 w 3081337"/>
                      <a:gd name="connsiteY3" fmla="*/ 73 h 1444464"/>
                      <a:gd name="connsiteX4" fmla="*/ 938212 w 3081337"/>
                      <a:gd name="connsiteY4" fmla="*/ 76273 h 1444464"/>
                      <a:gd name="connsiteX5" fmla="*/ 1190625 w 3081337"/>
                      <a:gd name="connsiteY5" fmla="*/ 319161 h 1444464"/>
                      <a:gd name="connsiteX6" fmla="*/ 1457325 w 3081337"/>
                      <a:gd name="connsiteY6" fmla="*/ 728736 h 1444464"/>
                      <a:gd name="connsiteX7" fmla="*/ 1685925 w 3081337"/>
                      <a:gd name="connsiteY7" fmla="*/ 1095448 h 1444464"/>
                      <a:gd name="connsiteX8" fmla="*/ 1900237 w 3081337"/>
                      <a:gd name="connsiteY8" fmla="*/ 1333573 h 1444464"/>
                      <a:gd name="connsiteX9" fmla="*/ 2143125 w 3081337"/>
                      <a:gd name="connsiteY9" fmla="*/ 1443111 h 1444464"/>
                      <a:gd name="connsiteX10" fmla="*/ 2376487 w 3081337"/>
                      <a:gd name="connsiteY10" fmla="*/ 1381198 h 1444464"/>
                      <a:gd name="connsiteX11" fmla="*/ 2586037 w 3081337"/>
                      <a:gd name="connsiteY11" fmla="*/ 1190698 h 1444464"/>
                      <a:gd name="connsiteX12" fmla="*/ 2905125 w 3081337"/>
                      <a:gd name="connsiteY12" fmla="*/ 719211 h 1444464"/>
                      <a:gd name="connsiteX13" fmla="*/ 3081337 w 3081337"/>
                      <a:gd name="connsiteY13" fmla="*/ 462036 h 1444464"/>
                      <a:gd name="connsiteX0" fmla="*/ 0 w 2905125"/>
                      <a:gd name="connsiteY0" fmla="*/ 719211 h 1444464"/>
                      <a:gd name="connsiteX1" fmla="*/ 238125 w 2905125"/>
                      <a:gd name="connsiteY1" fmla="*/ 362023 h 1444464"/>
                      <a:gd name="connsiteX2" fmla="*/ 481012 w 2905125"/>
                      <a:gd name="connsiteY2" fmla="*/ 85798 h 1444464"/>
                      <a:gd name="connsiteX3" fmla="*/ 728662 w 2905125"/>
                      <a:gd name="connsiteY3" fmla="*/ 73 h 1444464"/>
                      <a:gd name="connsiteX4" fmla="*/ 938212 w 2905125"/>
                      <a:gd name="connsiteY4" fmla="*/ 76273 h 1444464"/>
                      <a:gd name="connsiteX5" fmla="*/ 1190625 w 2905125"/>
                      <a:gd name="connsiteY5" fmla="*/ 319161 h 1444464"/>
                      <a:gd name="connsiteX6" fmla="*/ 1457325 w 2905125"/>
                      <a:gd name="connsiteY6" fmla="*/ 728736 h 1444464"/>
                      <a:gd name="connsiteX7" fmla="*/ 1685925 w 2905125"/>
                      <a:gd name="connsiteY7" fmla="*/ 1095448 h 1444464"/>
                      <a:gd name="connsiteX8" fmla="*/ 1900237 w 2905125"/>
                      <a:gd name="connsiteY8" fmla="*/ 1333573 h 1444464"/>
                      <a:gd name="connsiteX9" fmla="*/ 2143125 w 2905125"/>
                      <a:gd name="connsiteY9" fmla="*/ 1443111 h 1444464"/>
                      <a:gd name="connsiteX10" fmla="*/ 2376487 w 2905125"/>
                      <a:gd name="connsiteY10" fmla="*/ 1381198 h 1444464"/>
                      <a:gd name="connsiteX11" fmla="*/ 2586037 w 2905125"/>
                      <a:gd name="connsiteY11" fmla="*/ 1190698 h 1444464"/>
                      <a:gd name="connsiteX12" fmla="*/ 2905125 w 2905125"/>
                      <a:gd name="connsiteY12" fmla="*/ 719211 h 144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05125" h="1444464">
                        <a:moveTo>
                          <a:pt x="0" y="719211"/>
                        </a:moveTo>
                        <a:cubicBezTo>
                          <a:pt x="78978" y="593401"/>
                          <a:pt x="157956" y="467592"/>
                          <a:pt x="238125" y="362023"/>
                        </a:cubicBezTo>
                        <a:cubicBezTo>
                          <a:pt x="318294" y="256454"/>
                          <a:pt x="399256" y="146123"/>
                          <a:pt x="481012" y="85798"/>
                        </a:cubicBezTo>
                        <a:cubicBezTo>
                          <a:pt x="562768" y="25473"/>
                          <a:pt x="652462" y="1660"/>
                          <a:pt x="728662" y="73"/>
                        </a:cubicBezTo>
                        <a:cubicBezTo>
                          <a:pt x="804862" y="-1514"/>
                          <a:pt x="861218" y="23092"/>
                          <a:pt x="938212" y="76273"/>
                        </a:cubicBezTo>
                        <a:cubicBezTo>
                          <a:pt x="1015206" y="129454"/>
                          <a:pt x="1104106" y="210417"/>
                          <a:pt x="1190625" y="319161"/>
                        </a:cubicBezTo>
                        <a:cubicBezTo>
                          <a:pt x="1277144" y="427905"/>
                          <a:pt x="1374775" y="599355"/>
                          <a:pt x="1457325" y="728736"/>
                        </a:cubicBezTo>
                        <a:cubicBezTo>
                          <a:pt x="1539875" y="858117"/>
                          <a:pt x="1612106" y="994642"/>
                          <a:pt x="1685925" y="1095448"/>
                        </a:cubicBezTo>
                        <a:cubicBezTo>
                          <a:pt x="1759744" y="1196254"/>
                          <a:pt x="1824037" y="1275629"/>
                          <a:pt x="1900237" y="1333573"/>
                        </a:cubicBezTo>
                        <a:cubicBezTo>
                          <a:pt x="1976437" y="1391517"/>
                          <a:pt x="2063750" y="1435174"/>
                          <a:pt x="2143125" y="1443111"/>
                        </a:cubicBezTo>
                        <a:cubicBezTo>
                          <a:pt x="2222500" y="1451048"/>
                          <a:pt x="2302668" y="1423267"/>
                          <a:pt x="2376487" y="1381198"/>
                        </a:cubicBezTo>
                        <a:cubicBezTo>
                          <a:pt x="2450306" y="1339129"/>
                          <a:pt x="2497931" y="1301029"/>
                          <a:pt x="2586037" y="1190698"/>
                        </a:cubicBezTo>
                        <a:cubicBezTo>
                          <a:pt x="2674143" y="1080367"/>
                          <a:pt x="2822575" y="840655"/>
                          <a:pt x="2905125" y="719211"/>
                        </a:cubicBezTo>
                      </a:path>
                    </a:pathLst>
                  </a:cu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>
                      <a:solidFill>
                        <a:srgbClr val="00B0F0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B8D889E7-9C87-4830-A1B1-07D052C49186}"/>
              </a:ext>
            </a:extLst>
          </p:cNvPr>
          <p:cNvSpPr txBox="1"/>
          <p:nvPr/>
        </p:nvSpPr>
        <p:spPr>
          <a:xfrm>
            <a:off x="64136" y="81614"/>
            <a:ext cx="36559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u="sng" dirty="0"/>
              <a:t>Interferometer</a:t>
            </a:r>
            <a:endParaRPr lang="en-CA" sz="4400" u="sng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DA5C52B-8E45-4B97-934B-6FCF35AF6767}"/>
              </a:ext>
            </a:extLst>
          </p:cNvPr>
          <p:cNvSpPr txBox="1"/>
          <p:nvPr/>
        </p:nvSpPr>
        <p:spPr>
          <a:xfrm>
            <a:off x="96082" y="822190"/>
            <a:ext cx="46009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= device that measures interference between light beams.</a:t>
            </a:r>
            <a:endParaRPr lang="en-CA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17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31">
        <p:fade/>
      </p:transition>
    </mc:Choice>
    <mc:Fallback xmlns="">
      <p:transition spd="med" advTm="163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8C069D1-7424-4DD8-80C3-1BEBE8EAC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7" r="5794"/>
          <a:stretch/>
        </p:blipFill>
        <p:spPr bwMode="auto">
          <a:xfrm>
            <a:off x="47324" y="1470460"/>
            <a:ext cx="6658877" cy="471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99B494-2FE9-4039-AB38-6B8027350E0F}"/>
              </a:ext>
            </a:extLst>
          </p:cNvPr>
          <p:cNvSpPr txBox="1"/>
          <p:nvPr/>
        </p:nvSpPr>
        <p:spPr>
          <a:xfrm>
            <a:off x="171750" y="174172"/>
            <a:ext cx="118485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Michelson-Morley Experiment (1887)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1DD731-3B2E-49F4-9E6B-7AD75C2AC349}"/>
                  </a:ext>
                </a:extLst>
              </p:cNvPr>
              <p:cNvSpPr txBox="1"/>
              <p:nvPr/>
            </p:nvSpPr>
            <p:spPr>
              <a:xfrm>
                <a:off x="6778391" y="1153500"/>
                <a:ext cx="5458425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GB" sz="3600" dirty="0"/>
                  <a:t> Use interferometer to try </a:t>
                </a:r>
              </a:p>
              <a:p>
                <a:r>
                  <a:rPr lang="en-GB" sz="3600" dirty="0"/>
                  <a:t>   and detect existence of </a:t>
                </a:r>
              </a:p>
              <a:p>
                <a:r>
                  <a:rPr lang="en-GB" sz="3600" dirty="0"/>
                  <a:t>   aether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∘ </m:t>
                    </m:r>
                  </m:oMath>
                </a14:m>
                <a:r>
                  <a:rPr lang="en-GB" sz="3600" dirty="0"/>
                  <a:t>Earth’s motion through </a:t>
                </a:r>
              </a:p>
              <a:p>
                <a:r>
                  <a:rPr lang="en-GB" sz="3600" dirty="0"/>
                  <a:t>   aether would increase </a:t>
                </a:r>
              </a:p>
              <a:p>
                <a:r>
                  <a:rPr lang="en-GB" sz="3600" dirty="0"/>
                  <a:t>   path length for one light </a:t>
                </a:r>
              </a:p>
              <a:p>
                <a:r>
                  <a:rPr lang="en-GB" sz="3600" dirty="0"/>
                  <a:t>   beam, causing an </a:t>
                </a:r>
              </a:p>
              <a:p>
                <a:r>
                  <a:rPr lang="en-GB" sz="3600" dirty="0"/>
                  <a:t>   interference pattern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∘ </m:t>
                    </m:r>
                  </m:oMath>
                </a14:m>
                <a:r>
                  <a:rPr lang="en-GB" sz="3600" dirty="0"/>
                  <a:t> No significant differences </a:t>
                </a:r>
              </a:p>
              <a:p>
                <a:r>
                  <a:rPr lang="en-GB" sz="3600" dirty="0"/>
                  <a:t>    in path length detected</a:t>
                </a:r>
                <a:endParaRPr lang="en-CA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1DD731-3B2E-49F4-9E6B-7AD75C2AC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91" y="1153500"/>
                <a:ext cx="5458425" cy="5632311"/>
              </a:xfrm>
              <a:prstGeom prst="rect">
                <a:avLst/>
              </a:prstGeom>
              <a:blipFill>
                <a:blip r:embed="rId3"/>
                <a:stretch>
                  <a:fillRect t="-1623" r="-1899" b="-31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99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36444F-F4F0-47F2-965B-8355D0C0ECAC}"/>
                  </a:ext>
                </a:extLst>
              </p:cNvPr>
              <p:cNvSpPr txBox="1"/>
              <p:nvPr/>
            </p:nvSpPr>
            <p:spPr>
              <a:xfrm>
                <a:off x="412955" y="1030537"/>
                <a:ext cx="9014583" cy="1480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36444F-F4F0-47F2-965B-8355D0C0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5" y="1030537"/>
                <a:ext cx="9014583" cy="1480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D93EF56-E8AD-447B-8D22-4B03BE19E790}"/>
              </a:ext>
            </a:extLst>
          </p:cNvPr>
          <p:cNvSpPr txBox="1"/>
          <p:nvPr/>
        </p:nvSpPr>
        <p:spPr>
          <a:xfrm>
            <a:off x="412955" y="199540"/>
            <a:ext cx="6843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Einstein Field Equations</a:t>
            </a:r>
            <a:endParaRPr lang="en-CA" sz="4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570232-4CBF-4022-8E5F-A678C5CFF068}"/>
              </a:ext>
            </a:extLst>
          </p:cNvPr>
          <p:cNvGrpSpPr/>
          <p:nvPr/>
        </p:nvGrpSpPr>
        <p:grpSpPr>
          <a:xfrm>
            <a:off x="412955" y="2896880"/>
            <a:ext cx="9910916" cy="2702596"/>
            <a:chOff x="412955" y="2896880"/>
            <a:chExt cx="9910916" cy="2702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ED3BFEF-E998-4B8E-8249-8E9B02B3A16B}"/>
                    </a:ext>
                  </a:extLst>
                </p:cNvPr>
                <p:cNvSpPr txBox="1"/>
                <p:nvPr/>
              </p:nvSpPr>
              <p:spPr>
                <a:xfrm>
                  <a:off x="412955" y="3877530"/>
                  <a:ext cx="9910916" cy="17219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ED3BFEF-E998-4B8E-8249-8E9B02B3A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955" y="3877530"/>
                  <a:ext cx="9910916" cy="17219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73DD1-A0CB-4C0A-87E8-4E2C77655F83}"/>
                </a:ext>
              </a:extLst>
            </p:cNvPr>
            <p:cNvSpPr txBox="1"/>
            <p:nvPr/>
          </p:nvSpPr>
          <p:spPr>
            <a:xfrm>
              <a:off x="412955" y="2896880"/>
              <a:ext cx="99109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/>
                <a:t>Gravitational Waves (spacetime metric)</a:t>
              </a:r>
              <a:endParaRPr lang="en-CA" sz="48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593E0-63CC-484C-AC67-A8D62FC03D38}"/>
              </a:ext>
            </a:extLst>
          </p:cNvPr>
          <p:cNvGrpSpPr/>
          <p:nvPr/>
        </p:nvGrpSpPr>
        <p:grpSpPr>
          <a:xfrm>
            <a:off x="7438962" y="5386058"/>
            <a:ext cx="3564193" cy="1383451"/>
            <a:chOff x="7939549" y="5451991"/>
            <a:chExt cx="3564193" cy="13834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D2BE13-EA34-496E-834E-8580C6833BD2}"/>
                </a:ext>
              </a:extLst>
            </p:cNvPr>
            <p:cNvSpPr txBox="1"/>
            <p:nvPr/>
          </p:nvSpPr>
          <p:spPr>
            <a:xfrm>
              <a:off x="7939549" y="6004445"/>
              <a:ext cx="3564193" cy="8309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4800" dirty="0"/>
                <a:t>speed of light</a:t>
              </a:r>
              <a:endParaRPr lang="en-CA" sz="48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BE3C075-89BC-44C8-826C-D65F8D69D5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7587" y="5451991"/>
              <a:ext cx="678427" cy="55245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B9BCFF96-A090-4F54-8453-39E3C85AEEA8}"/>
              </a:ext>
            </a:extLst>
          </p:cNvPr>
          <p:cNvSpPr/>
          <p:nvPr/>
        </p:nvSpPr>
        <p:spPr>
          <a:xfrm>
            <a:off x="10147749" y="1533833"/>
            <a:ext cx="1455174" cy="3458046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39C464-D02B-47B9-B40A-AB2B917C36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21600" y="4808520"/>
              <a:ext cx="964800" cy="850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39C464-D02B-47B9-B40A-AB2B917C36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2240" y="4799160"/>
                <a:ext cx="983520" cy="869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8892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26"/>
    </mc:Choice>
    <mc:Fallback xmlns="">
      <p:transition spd="slow" advTm="22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AE485EE-FC72-4727-8299-B8CEBDFBF95B}"/>
              </a:ext>
            </a:extLst>
          </p:cNvPr>
          <p:cNvGrpSpPr/>
          <p:nvPr/>
        </p:nvGrpSpPr>
        <p:grpSpPr>
          <a:xfrm>
            <a:off x="117988" y="1296331"/>
            <a:ext cx="9892480" cy="5528798"/>
            <a:chOff x="0" y="0"/>
            <a:chExt cx="9892480" cy="5528798"/>
          </a:xfrm>
        </p:grpSpPr>
        <p:pic>
          <p:nvPicPr>
            <p:cNvPr id="4" name="Picture 2" descr="Virgo Joins LIGO in Detection of Gravitational Waves">
              <a:extLst>
                <a:ext uri="{FF2B5EF4-FFF2-40B4-BE49-F238E27FC236}">
                  <a16:creationId xmlns:a16="http://schemas.microsoft.com/office/drawing/2014/main" id="{20B01D0C-353C-42FF-9E8F-E2A89C6D2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892480" cy="5528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86EA46-6977-4097-BBE2-1238D4607B00}"/>
                    </a:ext>
                  </a:extLst>
                </p:cNvPr>
                <p:cNvSpPr txBox="1"/>
                <p:nvPr/>
              </p:nvSpPr>
              <p:spPr>
                <a:xfrm>
                  <a:off x="6459794" y="1748736"/>
                  <a:ext cx="2038058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GB" sz="6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𝑘𝑚</m:t>
                        </m:r>
                      </m:oMath>
                    </m:oMathPara>
                  </a14:m>
                  <a:endParaRPr lang="en-CA" sz="6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86EA46-6977-4097-BBE2-1238D4607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794" y="1748736"/>
                  <a:ext cx="2038058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ECE3E5E-9E07-4149-B244-01B86D0D5492}"/>
                    </a:ext>
                  </a:extLst>
                </p:cNvPr>
                <p:cNvSpPr txBox="1"/>
                <p:nvPr/>
              </p:nvSpPr>
              <p:spPr>
                <a:xfrm>
                  <a:off x="2299520" y="1748736"/>
                  <a:ext cx="2038058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GB" sz="6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𝑘𝑚</m:t>
                        </m:r>
                      </m:oMath>
                    </m:oMathPara>
                  </a14:m>
                  <a:endParaRPr lang="en-CA" sz="6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ECE3E5E-9E07-4149-B244-01B86D0D54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9520" y="1748736"/>
                  <a:ext cx="2038058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1562BD-9A06-4DE2-8751-1CD4F26B4CC4}"/>
              </a:ext>
            </a:extLst>
          </p:cNvPr>
          <p:cNvSpPr txBox="1"/>
          <p:nvPr/>
        </p:nvSpPr>
        <p:spPr>
          <a:xfrm>
            <a:off x="0" y="-26123"/>
            <a:ext cx="115920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LIGO Detector</a:t>
            </a:r>
            <a:br>
              <a:rPr lang="en-GB" sz="4000" dirty="0"/>
            </a:br>
            <a:r>
              <a:rPr lang="en-GB" sz="4000" dirty="0"/>
              <a:t>(Laser Interferometer Gravitational-Wave Observatory)</a:t>
            </a:r>
            <a:endParaRPr lang="en-CA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4F0A5-D8A1-46E6-AC15-10998F9FC5BA}"/>
              </a:ext>
            </a:extLst>
          </p:cNvPr>
          <p:cNvSpPr txBox="1"/>
          <p:nvPr/>
        </p:nvSpPr>
        <p:spPr>
          <a:xfrm>
            <a:off x="235975" y="8444504"/>
            <a:ext cx="1309909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LIGO Hanford (WA)</a:t>
            </a:r>
          </a:p>
          <a:p>
            <a:r>
              <a:rPr lang="en-GB" sz="4000" dirty="0"/>
              <a:t>LIGO Livingston (IL)</a:t>
            </a:r>
          </a:p>
          <a:p>
            <a:r>
              <a:rPr lang="en-GB" sz="4000" dirty="0"/>
              <a:t>Local noise will only affect one… true G-waves will affect both.</a:t>
            </a:r>
          </a:p>
          <a:p>
            <a:r>
              <a:rPr lang="en-GB" sz="4000" dirty="0"/>
              <a:t>VIRGO (Italy)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825876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00B3CE-7C43-4673-B6E1-923D6E461057}"/>
              </a:ext>
            </a:extLst>
          </p:cNvPr>
          <p:cNvSpPr txBox="1"/>
          <p:nvPr/>
        </p:nvSpPr>
        <p:spPr>
          <a:xfrm>
            <a:off x="219506" y="117988"/>
            <a:ext cx="6535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Wave Equation</a:t>
            </a:r>
            <a:endParaRPr lang="en-CA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BB4CBE-5D2C-49B7-91EC-FA5CFDF84953}"/>
                  </a:ext>
                </a:extLst>
              </p:cNvPr>
              <p:cNvSpPr txBox="1"/>
              <p:nvPr/>
            </p:nvSpPr>
            <p:spPr>
              <a:xfrm>
                <a:off x="2375473" y="1529918"/>
                <a:ext cx="6897820" cy="2809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sz="8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8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8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8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8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8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8800" b="0" i="1" smtClean="0">
                                  <a:solidFill>
                                    <a:srgbClr val="00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8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BB4CBE-5D2C-49B7-91EC-FA5CFDF84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473" y="1529918"/>
                <a:ext cx="6897820" cy="2809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1F72DA-7FD9-4DCB-B3A4-F5C136A66281}"/>
                  </a:ext>
                </a:extLst>
              </p:cNvPr>
              <p:cNvSpPr txBox="1"/>
              <p:nvPr/>
            </p:nvSpPr>
            <p:spPr>
              <a:xfrm>
                <a:off x="219506" y="4557360"/>
                <a:ext cx="9053787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b="0" i="1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6600" dirty="0"/>
                  <a:t> wave amplitude</a:t>
                </a:r>
              </a:p>
              <a:p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6600" dirty="0"/>
                  <a:t> wave velocity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1F72DA-7FD9-4DCB-B3A4-F5C136A66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06" y="4557360"/>
                <a:ext cx="9053787" cy="2123658"/>
              </a:xfrm>
              <a:prstGeom prst="rect">
                <a:avLst/>
              </a:prstGeom>
              <a:blipFill>
                <a:blip r:embed="rId4"/>
                <a:stretch>
                  <a:fillRect t="-10057" r="-4512" b="-212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E417835-54F8-4213-BD67-97F73EB6F5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8840" y="1468800"/>
              <a:ext cx="7082640" cy="3057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E417835-54F8-4213-BD67-97F73EB6F5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480" y="1459440"/>
                <a:ext cx="7101360" cy="3076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7435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6"/>
    </mc:Choice>
    <mc:Fallback xmlns="">
      <p:transition spd="slow" advTm="33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960866-4880-4F8B-97CA-66747F768DC9}"/>
              </a:ext>
            </a:extLst>
          </p:cNvPr>
          <p:cNvSpPr txBox="1"/>
          <p:nvPr/>
        </p:nvSpPr>
        <p:spPr>
          <a:xfrm>
            <a:off x="219506" y="425543"/>
            <a:ext cx="597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Plane Waves</a:t>
            </a:r>
            <a:endParaRPr lang="en-CA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0F5D37-7075-4A79-94ED-B49FE70D126D}"/>
                  </a:ext>
                </a:extLst>
              </p:cNvPr>
              <p:cNvSpPr txBox="1"/>
              <p:nvPr/>
            </p:nvSpPr>
            <p:spPr>
              <a:xfrm>
                <a:off x="6191507" y="176982"/>
                <a:ext cx="5942617" cy="1820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0F5D37-7075-4A79-94ED-B49FE70D1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507" y="176982"/>
                <a:ext cx="5942617" cy="1820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13033D-AB20-444D-876B-15D2DAEC7404}"/>
                  </a:ext>
                </a:extLst>
              </p:cNvPr>
              <p:cNvSpPr txBox="1"/>
              <p:nvPr/>
            </p:nvSpPr>
            <p:spPr>
              <a:xfrm>
                <a:off x="455481" y="2246106"/>
                <a:ext cx="111662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0" i="1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7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7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sz="7200" b="0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b>
                              <m:sSubPr>
                                <m:ctrlP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13033D-AB20-444D-876B-15D2DAEC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81" y="2246106"/>
                <a:ext cx="11166248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A673AFC-CA04-4B92-B285-E1DEB60D3A7D}"/>
              </a:ext>
            </a:extLst>
          </p:cNvPr>
          <p:cNvGrpSpPr/>
          <p:nvPr/>
        </p:nvGrpSpPr>
        <p:grpSpPr>
          <a:xfrm>
            <a:off x="948445" y="3309257"/>
            <a:ext cx="6395784" cy="3021611"/>
            <a:chOff x="948445" y="3309257"/>
            <a:chExt cx="6395784" cy="302161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64A4DC-8559-4535-8691-23A878B26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5200" y="3309257"/>
              <a:ext cx="2569029" cy="169817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5EE9C79-C6D3-423D-B188-546EB43C8BDE}"/>
                    </a:ext>
                  </a:extLst>
                </p:cNvPr>
                <p:cNvSpPr txBox="1"/>
                <p:nvPr/>
              </p:nvSpPr>
              <p:spPr>
                <a:xfrm>
                  <a:off x="948445" y="5007429"/>
                  <a:ext cx="4514121" cy="132343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4000" dirty="0"/>
                    <a:t>Angular frequency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a14:m>
                  <a:endParaRPr lang="en-CA" sz="4000" dirty="0"/>
                </a:p>
                <a:p>
                  <a:pPr algn="ctr"/>
                  <a:r>
                    <a:rPr lang="en-CA" sz="4000" dirty="0"/>
                    <a:t>(radians / unit time)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5EE9C79-C6D3-423D-B188-546EB43C8B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445" y="5007429"/>
                  <a:ext cx="4514121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4021" t="-6696" r="-1743" b="-1651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965377-5743-4D01-85DA-08BE85CAAEDF}"/>
              </a:ext>
            </a:extLst>
          </p:cNvPr>
          <p:cNvGrpSpPr/>
          <p:nvPr/>
        </p:nvGrpSpPr>
        <p:grpSpPr>
          <a:xfrm>
            <a:off x="6637376" y="3309257"/>
            <a:ext cx="5303889" cy="3021610"/>
            <a:chOff x="6637376" y="3309257"/>
            <a:chExt cx="5303889" cy="3021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63599BF-9A49-418E-808A-B5E4791F931D}"/>
                    </a:ext>
                  </a:extLst>
                </p:cNvPr>
                <p:cNvSpPr txBox="1"/>
                <p:nvPr/>
              </p:nvSpPr>
              <p:spPr>
                <a:xfrm>
                  <a:off x="6637376" y="5007428"/>
                  <a:ext cx="5303889" cy="132343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4000" dirty="0"/>
                    <a:t>Angular wavenumber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endParaRPr lang="en-CA" sz="4000" dirty="0"/>
                </a:p>
                <a:p>
                  <a:pPr algn="ctr"/>
                  <a:r>
                    <a:rPr lang="en-CA" sz="4000" dirty="0"/>
                    <a:t>(radians / unit space)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63599BF-9A49-418E-808A-B5E4791F9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376" y="5007428"/>
                  <a:ext cx="5303889" cy="1323439"/>
                </a:xfrm>
                <a:prstGeom prst="rect">
                  <a:avLst/>
                </a:prstGeom>
                <a:blipFill>
                  <a:blip r:embed="rId6"/>
                  <a:stretch>
                    <a:fillRect l="-3311" t="-6696" b="-1651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020B4E-0E8F-45A8-BE20-C30E4D12CE36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9289321" y="3309257"/>
              <a:ext cx="261079" cy="169817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8680DD8-339B-4F84-8E16-DA0FE90F5A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72480" y="2403720"/>
              <a:ext cx="5110200" cy="2269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8680DD8-339B-4F84-8E16-DA0FE90F5A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3120" y="2394360"/>
                <a:ext cx="5128920" cy="2288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193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69"/>
    </mc:Choice>
    <mc:Fallback xmlns="">
      <p:transition spd="slow" advTm="43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960866-4880-4F8B-97CA-66747F768DC9}"/>
              </a:ext>
            </a:extLst>
          </p:cNvPr>
          <p:cNvSpPr txBox="1"/>
          <p:nvPr/>
        </p:nvSpPr>
        <p:spPr>
          <a:xfrm>
            <a:off x="219506" y="425543"/>
            <a:ext cx="5972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Plane Waves</a:t>
            </a:r>
            <a:endParaRPr lang="en-CA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0F5D37-7075-4A79-94ED-B49FE70D126D}"/>
                  </a:ext>
                </a:extLst>
              </p:cNvPr>
              <p:cNvSpPr txBox="1"/>
              <p:nvPr/>
            </p:nvSpPr>
            <p:spPr>
              <a:xfrm>
                <a:off x="6191507" y="176982"/>
                <a:ext cx="5942617" cy="1820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0F5D37-7075-4A79-94ED-B49FE70D1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507" y="176982"/>
                <a:ext cx="5942617" cy="1820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13033D-AB20-444D-876B-15D2DAEC7404}"/>
                  </a:ext>
                </a:extLst>
              </p:cNvPr>
              <p:cNvSpPr txBox="1"/>
              <p:nvPr/>
            </p:nvSpPr>
            <p:spPr>
              <a:xfrm>
                <a:off x="455481" y="2246106"/>
                <a:ext cx="111662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0" i="1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7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7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7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GB" sz="7200" b="0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b>
                              <m:sSubPr>
                                <m:ctrlP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7200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13033D-AB20-444D-876B-15D2DAEC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81" y="2246106"/>
                <a:ext cx="11166248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29861D-693A-4D1F-954B-0ECD13BE6D29}"/>
                  </a:ext>
                </a:extLst>
              </p:cNvPr>
              <p:cNvSpPr txBox="1"/>
              <p:nvPr/>
            </p:nvSpPr>
            <p:spPr>
              <a:xfrm>
                <a:off x="219506" y="3796772"/>
                <a:ext cx="3969035" cy="2972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6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29861D-693A-4D1F-954B-0ECD13BE6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06" y="3796772"/>
                <a:ext cx="3969035" cy="2972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B2577F-3F96-4077-8864-4061CF0683BE}"/>
                  </a:ext>
                </a:extLst>
              </p:cNvPr>
              <p:cNvSpPr txBox="1"/>
              <p:nvPr/>
            </p:nvSpPr>
            <p:spPr>
              <a:xfrm>
                <a:off x="8981219" y="5103855"/>
                <a:ext cx="2872738" cy="157716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b>
                          <m:sSubPr>
                            <m:ctrlP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B2577F-3F96-4077-8864-4061CF06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219" y="5103855"/>
                <a:ext cx="2872738" cy="15771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E6E0C7C5-7868-4EBF-ACE8-3B09481CD1B6}"/>
              </a:ext>
            </a:extLst>
          </p:cNvPr>
          <p:cNvSpPr/>
          <p:nvPr/>
        </p:nvSpPr>
        <p:spPr>
          <a:xfrm>
            <a:off x="3912062" y="3796772"/>
            <a:ext cx="766916" cy="2972737"/>
          </a:xfrm>
          <a:prstGeom prst="rightBrace">
            <a:avLst>
              <a:gd name="adj1" fmla="val 8333"/>
              <a:gd name="adj2" fmla="val 20705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587736-6A54-4006-B67E-B6D9E373E0EB}"/>
                  </a:ext>
                </a:extLst>
              </p:cNvPr>
              <p:cNvSpPr txBox="1"/>
              <p:nvPr/>
            </p:nvSpPr>
            <p:spPr>
              <a:xfrm>
                <a:off x="4754435" y="3718531"/>
                <a:ext cx="3838022" cy="2259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 </a:t>
                </a:r>
              </a:p>
              <a:p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587736-6A54-4006-B67E-B6D9E373E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435" y="3718531"/>
                <a:ext cx="3838022" cy="2259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F769DD-5652-4D4D-A827-E82B2DA6E151}"/>
              </a:ext>
            </a:extLst>
          </p:cNvPr>
          <p:cNvCxnSpPr>
            <a:cxnSpLocks/>
          </p:cNvCxnSpPr>
          <p:nvPr/>
        </p:nvCxnSpPr>
        <p:spPr>
          <a:xfrm>
            <a:off x="0" y="361138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4AC3401-6C76-4FD7-8D5B-849AD6DF00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31520" y="5200920"/>
              <a:ext cx="2310120" cy="767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4AC3401-6C76-4FD7-8D5B-849AD6DF00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2160" y="5191560"/>
                <a:ext cx="2328840" cy="785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9861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2"/>
    </mc:Choice>
    <mc:Fallback xmlns="">
      <p:transition spd="slow" advTm="1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DF160-4E41-4E50-BAEC-33750D772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9" t="6805" r="12892"/>
          <a:stretch/>
        </p:blipFill>
        <p:spPr>
          <a:xfrm>
            <a:off x="1110555" y="538029"/>
            <a:ext cx="6318331" cy="587782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EC3798-C285-42D6-899C-ED8E525C0FF6}"/>
              </a:ext>
            </a:extLst>
          </p:cNvPr>
          <p:cNvCxnSpPr/>
          <p:nvPr/>
        </p:nvCxnSpPr>
        <p:spPr>
          <a:xfrm flipV="1">
            <a:off x="789628" y="741500"/>
            <a:ext cx="0" cy="1741807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F9853B4-0AF4-48B0-AB08-C68AD459E7CB}"/>
              </a:ext>
            </a:extLst>
          </p:cNvPr>
          <p:cNvCxnSpPr>
            <a:cxnSpLocks/>
          </p:cNvCxnSpPr>
          <p:nvPr/>
        </p:nvCxnSpPr>
        <p:spPr>
          <a:xfrm flipV="1">
            <a:off x="6553200" y="6536161"/>
            <a:ext cx="1736902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5AE6AA-FA23-466A-BB79-FA5D223316D3}"/>
                  </a:ext>
                </a:extLst>
              </p:cNvPr>
              <p:cNvSpPr txBox="1"/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A5AE6AA-FA23-466A-BB79-FA5D22331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6112519"/>
                <a:ext cx="1889748" cy="707886"/>
              </a:xfrm>
              <a:prstGeom prst="rect">
                <a:avLst/>
              </a:prstGeom>
              <a:blipFill>
                <a:blip r:embed="rId4"/>
                <a:stretch>
                  <a:fillRect l="-11613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1E6AB6-BB92-4184-8AA6-2C46E2E64861}"/>
                  </a:ext>
                </a:extLst>
              </p:cNvPr>
              <p:cNvSpPr txBox="1"/>
              <p:nvPr/>
            </p:nvSpPr>
            <p:spPr>
              <a:xfrm>
                <a:off x="29584" y="33614"/>
                <a:ext cx="15837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1E6AB6-BB92-4184-8AA6-2C46E2E64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4" y="33614"/>
                <a:ext cx="1583767" cy="707886"/>
              </a:xfrm>
              <a:prstGeom prst="rect">
                <a:avLst/>
              </a:prstGeom>
              <a:blipFill>
                <a:blip r:embed="rId5"/>
                <a:stretch>
                  <a:fillRect l="-13846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EAA9E707-EBEF-4F98-8E17-D41EE7141D3E}"/>
              </a:ext>
            </a:extLst>
          </p:cNvPr>
          <p:cNvGrpSpPr/>
          <p:nvPr/>
        </p:nvGrpSpPr>
        <p:grpSpPr>
          <a:xfrm>
            <a:off x="7288348" y="186138"/>
            <a:ext cx="4754315" cy="993266"/>
            <a:chOff x="7303080" y="1124049"/>
            <a:chExt cx="4754315" cy="99326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0FA53D3-7875-4633-862E-F6B135C98A20}"/>
                </a:ext>
              </a:extLst>
            </p:cNvPr>
            <p:cNvSpPr txBox="1"/>
            <p:nvPr/>
          </p:nvSpPr>
          <p:spPr>
            <a:xfrm>
              <a:off x="7303080" y="1124049"/>
              <a:ext cx="47543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Wave is travelling left.</a:t>
              </a:r>
              <a:endParaRPr lang="en-CA" sz="4000" dirty="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8791331-9586-47B8-8EC5-E4CCFBD467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1233" y="2117314"/>
              <a:ext cx="1628048" cy="1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324E841-7D89-4043-BF9B-C269B2383E24}"/>
              </a:ext>
            </a:extLst>
          </p:cNvPr>
          <p:cNvGrpSpPr/>
          <p:nvPr/>
        </p:nvGrpSpPr>
        <p:grpSpPr>
          <a:xfrm>
            <a:off x="1380650" y="5142834"/>
            <a:ext cx="5545891" cy="969685"/>
            <a:chOff x="1380650" y="5142834"/>
            <a:chExt cx="5545891" cy="9696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3AEF289-213A-4AEE-9C5A-CCC9D2636BA8}"/>
                </a:ext>
              </a:extLst>
            </p:cNvPr>
            <p:cNvGrpSpPr/>
            <p:nvPr/>
          </p:nvGrpSpPr>
          <p:grpSpPr>
            <a:xfrm>
              <a:off x="1380650" y="5143500"/>
              <a:ext cx="4162900" cy="969019"/>
              <a:chOff x="1094565" y="2736164"/>
              <a:chExt cx="8679866" cy="139293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FA17C0C-CEC0-43C6-9499-A2F8470B890B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7FF2FD5D-CC76-4503-A4EC-B9258920B545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D58EAEC-5BC7-4254-A64F-43A4016A16CA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7FEE726-703F-4829-80D2-49F809C6AB07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A8E7EB4-268A-4A0E-B863-097B8A210206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E155E16-0F27-498B-BC31-03DA3EB1D185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2C44D31-E479-4A42-91A6-8202B315DEFB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F614337-7E87-4844-805F-0C1D6E969343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A5135EF-FCD6-4993-8676-37C5DC996DB4}"/>
                </a:ext>
              </a:extLst>
            </p:cNvPr>
            <p:cNvGrpSpPr/>
            <p:nvPr/>
          </p:nvGrpSpPr>
          <p:grpSpPr>
            <a:xfrm>
              <a:off x="5536588" y="5142834"/>
              <a:ext cx="1389953" cy="969019"/>
              <a:chOff x="1094565" y="2736164"/>
              <a:chExt cx="2898125" cy="1392931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338D2CA-6677-4A81-A1F0-A32B19C4B29F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143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C389F82-6681-4B92-9216-06A822A9E63B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143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D4E6D7E-CD87-434F-9618-94656CC545E3}"/>
              </a:ext>
            </a:extLst>
          </p:cNvPr>
          <p:cNvGrpSpPr/>
          <p:nvPr/>
        </p:nvGrpSpPr>
        <p:grpSpPr>
          <a:xfrm>
            <a:off x="-1338228" y="2740619"/>
            <a:ext cx="17519758" cy="934877"/>
            <a:chOff x="1094565" y="2736164"/>
            <a:chExt cx="5788997" cy="1392931"/>
          </a:xfrm>
          <a:scene3d>
            <a:camera prst="isometricOffAxis2Right">
              <a:rot lat="931348" lon="15884376" rev="21046324"/>
            </a:camera>
            <a:lightRig rig="threePt" dir="t"/>
          </a:scene3d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504A34B-2A68-478C-A212-7E3F1078F023}"/>
                </a:ext>
              </a:extLst>
            </p:cNvPr>
            <p:cNvGrpSpPr/>
            <p:nvPr/>
          </p:nvGrpSpPr>
          <p:grpSpPr>
            <a:xfrm>
              <a:off x="1101822" y="2736164"/>
              <a:ext cx="5781740" cy="1385672"/>
              <a:chOff x="5717365" y="4875155"/>
              <a:chExt cx="5781740" cy="1385672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D66B9E-3AB6-4C58-ADF4-B29CD81AD9AF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3810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DD90AE4-CAE3-4AD3-8E7B-698169C273B6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3810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CF1A16-41AF-4245-AA93-27FD61A306AF}"/>
                </a:ext>
              </a:extLst>
            </p:cNvPr>
            <p:cNvGrpSpPr/>
            <p:nvPr/>
          </p:nvGrpSpPr>
          <p:grpSpPr>
            <a:xfrm rot="10800000">
              <a:off x="1094565" y="2743423"/>
              <a:ext cx="5781738" cy="1385672"/>
              <a:chOff x="8608236" y="4875155"/>
              <a:chExt cx="5781738" cy="138567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2B7F491-5BF5-4263-AABF-4C0D27DDFF86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3810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BA80484-DE34-42E1-848D-088F0901EED5}"/>
                  </a:ext>
                </a:extLst>
              </p:cNvPr>
              <p:cNvSpPr/>
              <p:nvPr/>
            </p:nvSpPr>
            <p:spPr>
              <a:xfrm>
                <a:off x="1149910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3810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290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08">
        <p:fade/>
      </p:transition>
    </mc:Choice>
    <mc:Fallback xmlns="">
      <p:transition spd="med" advTm="189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28B1B7D-B382-44A0-90E3-43A6BBE528CB}"/>
              </a:ext>
            </a:extLst>
          </p:cNvPr>
          <p:cNvGrpSpPr/>
          <p:nvPr/>
        </p:nvGrpSpPr>
        <p:grpSpPr>
          <a:xfrm>
            <a:off x="1163557" y="1083819"/>
            <a:ext cx="5545891" cy="969685"/>
            <a:chOff x="1380650" y="5142834"/>
            <a:chExt cx="5545891" cy="9696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66B80E5-BBFF-4B14-8635-6E486A17AEB2}"/>
                </a:ext>
              </a:extLst>
            </p:cNvPr>
            <p:cNvGrpSpPr/>
            <p:nvPr/>
          </p:nvGrpSpPr>
          <p:grpSpPr>
            <a:xfrm>
              <a:off x="1380650" y="5143500"/>
              <a:ext cx="4162900" cy="969019"/>
              <a:chOff x="1094565" y="2736164"/>
              <a:chExt cx="8679866" cy="139293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2BB433D-6E67-44A0-BAD3-389CD0668C49}"/>
                  </a:ext>
                </a:extLst>
              </p:cNvPr>
              <p:cNvGrpSpPr/>
              <p:nvPr/>
            </p:nvGrpSpPr>
            <p:grpSpPr>
              <a:xfrm>
                <a:off x="1101822" y="2736164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D6F8F233-DC98-438E-88C2-8DBBB0E284DE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165105E-BCAA-4CAB-9E91-D555E5A9CFE7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2A626D7-C5E7-4A14-94DF-D96D639CE084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00DFCB4-34A6-4A36-8F74-4797CF94049C}"/>
                  </a:ext>
                </a:extLst>
              </p:cNvPr>
              <p:cNvGrpSpPr/>
              <p:nvPr/>
            </p:nvGrpSpPr>
            <p:grpSpPr>
              <a:xfrm rot="10800000">
                <a:off x="1094565" y="2743423"/>
                <a:ext cx="8672609" cy="1385672"/>
                <a:chOff x="5717365" y="4875155"/>
                <a:chExt cx="8672609" cy="1385672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EF806F36-7561-453E-9069-3BD9D2B64A67}"/>
                    </a:ext>
                  </a:extLst>
                </p:cNvPr>
                <p:cNvSpPr/>
                <p:nvPr/>
              </p:nvSpPr>
              <p:spPr>
                <a:xfrm>
                  <a:off x="8608236" y="4875156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25B423B-C3D9-4DDF-AC9C-C783BDEDBDB7}"/>
                    </a:ext>
                  </a:extLst>
                </p:cNvPr>
                <p:cNvSpPr/>
                <p:nvPr/>
              </p:nvSpPr>
              <p:spPr>
                <a:xfrm>
                  <a:off x="1149910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3D7F62E6-7F5F-4BAB-ABE7-899EFF216C4D}"/>
                    </a:ext>
                  </a:extLst>
                </p:cNvPr>
                <p:cNvSpPr/>
                <p:nvPr/>
              </p:nvSpPr>
              <p:spPr>
                <a:xfrm>
                  <a:off x="5717365" y="4875155"/>
                  <a:ext cx="2890869" cy="1385671"/>
                </a:xfrm>
                <a:custGeom>
                  <a:avLst/>
                  <a:gdLst>
                    <a:gd name="connsiteX0" fmla="*/ 0 w 4210050"/>
                    <a:gd name="connsiteY0" fmla="*/ 722366 h 1447619"/>
                    <a:gd name="connsiteX1" fmla="*/ 238125 w 4210050"/>
                    <a:gd name="connsiteY1" fmla="*/ 365178 h 1447619"/>
                    <a:gd name="connsiteX2" fmla="*/ 481012 w 4210050"/>
                    <a:gd name="connsiteY2" fmla="*/ 88953 h 1447619"/>
                    <a:gd name="connsiteX3" fmla="*/ 728662 w 4210050"/>
                    <a:gd name="connsiteY3" fmla="*/ 3228 h 1447619"/>
                    <a:gd name="connsiteX4" fmla="*/ 938212 w 4210050"/>
                    <a:gd name="connsiteY4" fmla="*/ 79428 h 1447619"/>
                    <a:gd name="connsiteX5" fmla="*/ 1190625 w 4210050"/>
                    <a:gd name="connsiteY5" fmla="*/ 322316 h 1447619"/>
                    <a:gd name="connsiteX6" fmla="*/ 1457325 w 4210050"/>
                    <a:gd name="connsiteY6" fmla="*/ 731891 h 1447619"/>
                    <a:gd name="connsiteX7" fmla="*/ 1685925 w 4210050"/>
                    <a:gd name="connsiteY7" fmla="*/ 1098603 h 1447619"/>
                    <a:gd name="connsiteX8" fmla="*/ 1900237 w 4210050"/>
                    <a:gd name="connsiteY8" fmla="*/ 1336728 h 1447619"/>
                    <a:gd name="connsiteX9" fmla="*/ 2143125 w 4210050"/>
                    <a:gd name="connsiteY9" fmla="*/ 1446266 h 1447619"/>
                    <a:gd name="connsiteX10" fmla="*/ 2376487 w 4210050"/>
                    <a:gd name="connsiteY10" fmla="*/ 1384353 h 1447619"/>
                    <a:gd name="connsiteX11" fmla="*/ 2586037 w 4210050"/>
                    <a:gd name="connsiteY11" fmla="*/ 1193853 h 1447619"/>
                    <a:gd name="connsiteX12" fmla="*/ 2905125 w 4210050"/>
                    <a:gd name="connsiteY12" fmla="*/ 722366 h 1447619"/>
                    <a:gd name="connsiteX13" fmla="*/ 3114675 w 4210050"/>
                    <a:gd name="connsiteY13" fmla="*/ 393753 h 1447619"/>
                    <a:gd name="connsiteX14" fmla="*/ 3333750 w 4210050"/>
                    <a:gd name="connsiteY14" fmla="*/ 136578 h 1447619"/>
                    <a:gd name="connsiteX15" fmla="*/ 3567112 w 4210050"/>
                    <a:gd name="connsiteY15" fmla="*/ 12753 h 1447619"/>
                    <a:gd name="connsiteX16" fmla="*/ 3733800 w 4210050"/>
                    <a:gd name="connsiteY16" fmla="*/ 22278 h 1447619"/>
                    <a:gd name="connsiteX17" fmla="*/ 3962400 w 4210050"/>
                    <a:gd name="connsiteY17" fmla="*/ 174678 h 1447619"/>
                    <a:gd name="connsiteX18" fmla="*/ 4210050 w 4210050"/>
                    <a:gd name="connsiteY18" fmla="*/ 498528 h 1447619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567112 w 4210050"/>
                    <a:gd name="connsiteY15" fmla="*/ 9598 h 1444464"/>
                    <a:gd name="connsiteX16" fmla="*/ 3962400 w 4210050"/>
                    <a:gd name="connsiteY16" fmla="*/ 171523 h 1444464"/>
                    <a:gd name="connsiteX17" fmla="*/ 4210050 w 4210050"/>
                    <a:gd name="connsiteY17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3962400 w 4210050"/>
                    <a:gd name="connsiteY15" fmla="*/ 171523 h 1444464"/>
                    <a:gd name="connsiteX16" fmla="*/ 4210050 w 4210050"/>
                    <a:gd name="connsiteY16" fmla="*/ 495373 h 1444464"/>
                    <a:gd name="connsiteX0" fmla="*/ 0 w 4210050"/>
                    <a:gd name="connsiteY0" fmla="*/ 719211 h 1444464"/>
                    <a:gd name="connsiteX1" fmla="*/ 238125 w 4210050"/>
                    <a:gd name="connsiteY1" fmla="*/ 362023 h 1444464"/>
                    <a:gd name="connsiteX2" fmla="*/ 481012 w 4210050"/>
                    <a:gd name="connsiteY2" fmla="*/ 85798 h 1444464"/>
                    <a:gd name="connsiteX3" fmla="*/ 728662 w 4210050"/>
                    <a:gd name="connsiteY3" fmla="*/ 73 h 1444464"/>
                    <a:gd name="connsiteX4" fmla="*/ 938212 w 4210050"/>
                    <a:gd name="connsiteY4" fmla="*/ 76273 h 1444464"/>
                    <a:gd name="connsiteX5" fmla="*/ 1190625 w 4210050"/>
                    <a:gd name="connsiteY5" fmla="*/ 319161 h 1444464"/>
                    <a:gd name="connsiteX6" fmla="*/ 1457325 w 4210050"/>
                    <a:gd name="connsiteY6" fmla="*/ 728736 h 1444464"/>
                    <a:gd name="connsiteX7" fmla="*/ 1685925 w 4210050"/>
                    <a:gd name="connsiteY7" fmla="*/ 1095448 h 1444464"/>
                    <a:gd name="connsiteX8" fmla="*/ 1900237 w 4210050"/>
                    <a:gd name="connsiteY8" fmla="*/ 1333573 h 1444464"/>
                    <a:gd name="connsiteX9" fmla="*/ 2143125 w 4210050"/>
                    <a:gd name="connsiteY9" fmla="*/ 1443111 h 1444464"/>
                    <a:gd name="connsiteX10" fmla="*/ 2376487 w 4210050"/>
                    <a:gd name="connsiteY10" fmla="*/ 1381198 h 1444464"/>
                    <a:gd name="connsiteX11" fmla="*/ 2586037 w 4210050"/>
                    <a:gd name="connsiteY11" fmla="*/ 1190698 h 1444464"/>
                    <a:gd name="connsiteX12" fmla="*/ 2905125 w 4210050"/>
                    <a:gd name="connsiteY12" fmla="*/ 719211 h 1444464"/>
                    <a:gd name="connsiteX13" fmla="*/ 3114675 w 4210050"/>
                    <a:gd name="connsiteY13" fmla="*/ 390598 h 1444464"/>
                    <a:gd name="connsiteX14" fmla="*/ 3333750 w 4210050"/>
                    <a:gd name="connsiteY14" fmla="*/ 133423 h 1444464"/>
                    <a:gd name="connsiteX15" fmla="*/ 4210050 w 4210050"/>
                    <a:gd name="connsiteY15" fmla="*/ 49537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333750"/>
                    <a:gd name="connsiteY0" fmla="*/ 719211 h 1444464"/>
                    <a:gd name="connsiteX1" fmla="*/ 238125 w 3333750"/>
                    <a:gd name="connsiteY1" fmla="*/ 362023 h 1444464"/>
                    <a:gd name="connsiteX2" fmla="*/ 481012 w 3333750"/>
                    <a:gd name="connsiteY2" fmla="*/ 85798 h 1444464"/>
                    <a:gd name="connsiteX3" fmla="*/ 728662 w 3333750"/>
                    <a:gd name="connsiteY3" fmla="*/ 73 h 1444464"/>
                    <a:gd name="connsiteX4" fmla="*/ 938212 w 3333750"/>
                    <a:gd name="connsiteY4" fmla="*/ 76273 h 1444464"/>
                    <a:gd name="connsiteX5" fmla="*/ 1190625 w 3333750"/>
                    <a:gd name="connsiteY5" fmla="*/ 319161 h 1444464"/>
                    <a:gd name="connsiteX6" fmla="*/ 1457325 w 3333750"/>
                    <a:gd name="connsiteY6" fmla="*/ 728736 h 1444464"/>
                    <a:gd name="connsiteX7" fmla="*/ 1685925 w 3333750"/>
                    <a:gd name="connsiteY7" fmla="*/ 1095448 h 1444464"/>
                    <a:gd name="connsiteX8" fmla="*/ 1900237 w 3333750"/>
                    <a:gd name="connsiteY8" fmla="*/ 1333573 h 1444464"/>
                    <a:gd name="connsiteX9" fmla="*/ 2143125 w 3333750"/>
                    <a:gd name="connsiteY9" fmla="*/ 1443111 h 1444464"/>
                    <a:gd name="connsiteX10" fmla="*/ 2376487 w 3333750"/>
                    <a:gd name="connsiteY10" fmla="*/ 1381198 h 1444464"/>
                    <a:gd name="connsiteX11" fmla="*/ 2586037 w 3333750"/>
                    <a:gd name="connsiteY11" fmla="*/ 1190698 h 1444464"/>
                    <a:gd name="connsiteX12" fmla="*/ 2905125 w 3333750"/>
                    <a:gd name="connsiteY12" fmla="*/ 719211 h 1444464"/>
                    <a:gd name="connsiteX13" fmla="*/ 3114675 w 3333750"/>
                    <a:gd name="connsiteY13" fmla="*/ 390598 h 1444464"/>
                    <a:gd name="connsiteX14" fmla="*/ 3333750 w 3333750"/>
                    <a:gd name="connsiteY14" fmla="*/ 133423 h 1444464"/>
                    <a:gd name="connsiteX0" fmla="*/ 0 w 3114675"/>
                    <a:gd name="connsiteY0" fmla="*/ 719211 h 1444464"/>
                    <a:gd name="connsiteX1" fmla="*/ 238125 w 3114675"/>
                    <a:gd name="connsiteY1" fmla="*/ 362023 h 1444464"/>
                    <a:gd name="connsiteX2" fmla="*/ 481012 w 3114675"/>
                    <a:gd name="connsiteY2" fmla="*/ 85798 h 1444464"/>
                    <a:gd name="connsiteX3" fmla="*/ 728662 w 3114675"/>
                    <a:gd name="connsiteY3" fmla="*/ 73 h 1444464"/>
                    <a:gd name="connsiteX4" fmla="*/ 938212 w 3114675"/>
                    <a:gd name="connsiteY4" fmla="*/ 76273 h 1444464"/>
                    <a:gd name="connsiteX5" fmla="*/ 1190625 w 3114675"/>
                    <a:gd name="connsiteY5" fmla="*/ 319161 h 1444464"/>
                    <a:gd name="connsiteX6" fmla="*/ 1457325 w 3114675"/>
                    <a:gd name="connsiteY6" fmla="*/ 728736 h 1444464"/>
                    <a:gd name="connsiteX7" fmla="*/ 1685925 w 3114675"/>
                    <a:gd name="connsiteY7" fmla="*/ 1095448 h 1444464"/>
                    <a:gd name="connsiteX8" fmla="*/ 1900237 w 3114675"/>
                    <a:gd name="connsiteY8" fmla="*/ 1333573 h 1444464"/>
                    <a:gd name="connsiteX9" fmla="*/ 2143125 w 3114675"/>
                    <a:gd name="connsiteY9" fmla="*/ 1443111 h 1444464"/>
                    <a:gd name="connsiteX10" fmla="*/ 2376487 w 3114675"/>
                    <a:gd name="connsiteY10" fmla="*/ 1381198 h 1444464"/>
                    <a:gd name="connsiteX11" fmla="*/ 2586037 w 3114675"/>
                    <a:gd name="connsiteY11" fmla="*/ 1190698 h 1444464"/>
                    <a:gd name="connsiteX12" fmla="*/ 2905125 w 3114675"/>
                    <a:gd name="connsiteY12" fmla="*/ 719211 h 1444464"/>
                    <a:gd name="connsiteX13" fmla="*/ 3114675 w 3114675"/>
                    <a:gd name="connsiteY13" fmla="*/ 390598 h 1444464"/>
                    <a:gd name="connsiteX0" fmla="*/ 0 w 3081337"/>
                    <a:gd name="connsiteY0" fmla="*/ 719211 h 1444464"/>
                    <a:gd name="connsiteX1" fmla="*/ 238125 w 3081337"/>
                    <a:gd name="connsiteY1" fmla="*/ 362023 h 1444464"/>
                    <a:gd name="connsiteX2" fmla="*/ 481012 w 3081337"/>
                    <a:gd name="connsiteY2" fmla="*/ 85798 h 1444464"/>
                    <a:gd name="connsiteX3" fmla="*/ 728662 w 3081337"/>
                    <a:gd name="connsiteY3" fmla="*/ 73 h 1444464"/>
                    <a:gd name="connsiteX4" fmla="*/ 938212 w 3081337"/>
                    <a:gd name="connsiteY4" fmla="*/ 76273 h 1444464"/>
                    <a:gd name="connsiteX5" fmla="*/ 1190625 w 3081337"/>
                    <a:gd name="connsiteY5" fmla="*/ 319161 h 1444464"/>
                    <a:gd name="connsiteX6" fmla="*/ 1457325 w 3081337"/>
                    <a:gd name="connsiteY6" fmla="*/ 728736 h 1444464"/>
                    <a:gd name="connsiteX7" fmla="*/ 1685925 w 3081337"/>
                    <a:gd name="connsiteY7" fmla="*/ 1095448 h 1444464"/>
                    <a:gd name="connsiteX8" fmla="*/ 1900237 w 3081337"/>
                    <a:gd name="connsiteY8" fmla="*/ 1333573 h 1444464"/>
                    <a:gd name="connsiteX9" fmla="*/ 2143125 w 3081337"/>
                    <a:gd name="connsiteY9" fmla="*/ 1443111 h 1444464"/>
                    <a:gd name="connsiteX10" fmla="*/ 2376487 w 3081337"/>
                    <a:gd name="connsiteY10" fmla="*/ 1381198 h 1444464"/>
                    <a:gd name="connsiteX11" fmla="*/ 2586037 w 3081337"/>
                    <a:gd name="connsiteY11" fmla="*/ 1190698 h 1444464"/>
                    <a:gd name="connsiteX12" fmla="*/ 2905125 w 3081337"/>
                    <a:gd name="connsiteY12" fmla="*/ 719211 h 1444464"/>
                    <a:gd name="connsiteX13" fmla="*/ 3081337 w 3081337"/>
                    <a:gd name="connsiteY13" fmla="*/ 462036 h 1444464"/>
                    <a:gd name="connsiteX0" fmla="*/ 0 w 2905125"/>
                    <a:gd name="connsiteY0" fmla="*/ 719211 h 1444464"/>
                    <a:gd name="connsiteX1" fmla="*/ 238125 w 2905125"/>
                    <a:gd name="connsiteY1" fmla="*/ 362023 h 1444464"/>
                    <a:gd name="connsiteX2" fmla="*/ 481012 w 2905125"/>
                    <a:gd name="connsiteY2" fmla="*/ 85798 h 1444464"/>
                    <a:gd name="connsiteX3" fmla="*/ 728662 w 2905125"/>
                    <a:gd name="connsiteY3" fmla="*/ 73 h 1444464"/>
                    <a:gd name="connsiteX4" fmla="*/ 938212 w 2905125"/>
                    <a:gd name="connsiteY4" fmla="*/ 76273 h 1444464"/>
                    <a:gd name="connsiteX5" fmla="*/ 1190625 w 2905125"/>
                    <a:gd name="connsiteY5" fmla="*/ 319161 h 1444464"/>
                    <a:gd name="connsiteX6" fmla="*/ 1457325 w 2905125"/>
                    <a:gd name="connsiteY6" fmla="*/ 728736 h 1444464"/>
                    <a:gd name="connsiteX7" fmla="*/ 1685925 w 2905125"/>
                    <a:gd name="connsiteY7" fmla="*/ 1095448 h 1444464"/>
                    <a:gd name="connsiteX8" fmla="*/ 1900237 w 2905125"/>
                    <a:gd name="connsiteY8" fmla="*/ 1333573 h 1444464"/>
                    <a:gd name="connsiteX9" fmla="*/ 2143125 w 2905125"/>
                    <a:gd name="connsiteY9" fmla="*/ 1443111 h 1444464"/>
                    <a:gd name="connsiteX10" fmla="*/ 2376487 w 2905125"/>
                    <a:gd name="connsiteY10" fmla="*/ 1381198 h 1444464"/>
                    <a:gd name="connsiteX11" fmla="*/ 2586037 w 2905125"/>
                    <a:gd name="connsiteY11" fmla="*/ 1190698 h 1444464"/>
                    <a:gd name="connsiteX12" fmla="*/ 2905125 w 2905125"/>
                    <a:gd name="connsiteY12" fmla="*/ 719211 h 144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05125" h="1444464">
                      <a:moveTo>
                        <a:pt x="0" y="719211"/>
                      </a:moveTo>
                      <a:cubicBezTo>
                        <a:pt x="78978" y="593401"/>
                        <a:pt x="157956" y="467592"/>
                        <a:pt x="238125" y="362023"/>
                      </a:cubicBezTo>
                      <a:cubicBezTo>
                        <a:pt x="318294" y="256454"/>
                        <a:pt x="399256" y="146123"/>
                        <a:pt x="481012" y="85798"/>
                      </a:cubicBezTo>
                      <a:cubicBezTo>
                        <a:pt x="562768" y="25473"/>
                        <a:pt x="652462" y="1660"/>
                        <a:pt x="728662" y="73"/>
                      </a:cubicBezTo>
                      <a:cubicBezTo>
                        <a:pt x="804862" y="-1514"/>
                        <a:pt x="861218" y="23092"/>
                        <a:pt x="938212" y="76273"/>
                      </a:cubicBezTo>
                      <a:cubicBezTo>
                        <a:pt x="1015206" y="129454"/>
                        <a:pt x="1104106" y="210417"/>
                        <a:pt x="1190625" y="319161"/>
                      </a:cubicBezTo>
                      <a:cubicBezTo>
                        <a:pt x="1277144" y="427905"/>
                        <a:pt x="1374775" y="599355"/>
                        <a:pt x="1457325" y="728736"/>
                      </a:cubicBezTo>
                      <a:cubicBezTo>
                        <a:pt x="1539875" y="858117"/>
                        <a:pt x="1612106" y="994642"/>
                        <a:pt x="1685925" y="1095448"/>
                      </a:cubicBezTo>
                      <a:cubicBezTo>
                        <a:pt x="1759744" y="1196254"/>
                        <a:pt x="1824037" y="1275629"/>
                        <a:pt x="1900237" y="1333573"/>
                      </a:cubicBezTo>
                      <a:cubicBezTo>
                        <a:pt x="1976437" y="1391517"/>
                        <a:pt x="2063750" y="1435174"/>
                        <a:pt x="2143125" y="1443111"/>
                      </a:cubicBezTo>
                      <a:cubicBezTo>
                        <a:pt x="2222500" y="1451048"/>
                        <a:pt x="2302668" y="1423267"/>
                        <a:pt x="2376487" y="1381198"/>
                      </a:cubicBezTo>
                      <a:cubicBezTo>
                        <a:pt x="2450306" y="1339129"/>
                        <a:pt x="2497931" y="1301029"/>
                        <a:pt x="2586037" y="1190698"/>
                      </a:cubicBezTo>
                      <a:cubicBezTo>
                        <a:pt x="2674143" y="1080367"/>
                        <a:pt x="2822575" y="840655"/>
                        <a:pt x="2905125" y="719211"/>
                      </a:cubicBezTo>
                    </a:path>
                  </a:pathLst>
                </a:custGeom>
                <a:noFill/>
                <a:ln w="1143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>
                    <a:solidFill>
                      <a:srgbClr val="00B0F0"/>
                    </a:solidFill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C1022D-738D-470D-A73A-4A48D3A81E30}"/>
                </a:ext>
              </a:extLst>
            </p:cNvPr>
            <p:cNvGrpSpPr/>
            <p:nvPr/>
          </p:nvGrpSpPr>
          <p:grpSpPr>
            <a:xfrm>
              <a:off x="5536588" y="5142834"/>
              <a:ext cx="1389953" cy="969019"/>
              <a:chOff x="1094565" y="2736164"/>
              <a:chExt cx="2898125" cy="139293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7F840F63-0E36-4A03-8D9B-DA945858B93E}"/>
                  </a:ext>
                </a:extLst>
              </p:cNvPr>
              <p:cNvSpPr/>
              <p:nvPr/>
            </p:nvSpPr>
            <p:spPr>
              <a:xfrm>
                <a:off x="1101821" y="2736164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143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887E260-7A1F-403B-B263-BBF3C41AD6CD}"/>
                  </a:ext>
                </a:extLst>
              </p:cNvPr>
              <p:cNvSpPr/>
              <p:nvPr/>
            </p:nvSpPr>
            <p:spPr>
              <a:xfrm rot="10800000">
                <a:off x="1094565" y="2743425"/>
                <a:ext cx="2890869" cy="1385670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143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C2F57C-0B9C-4F3E-8E69-AC304028F153}"/>
              </a:ext>
            </a:extLst>
          </p:cNvPr>
          <p:cNvGrpSpPr/>
          <p:nvPr/>
        </p:nvGrpSpPr>
        <p:grpSpPr>
          <a:xfrm>
            <a:off x="1199566" y="4901802"/>
            <a:ext cx="5111704" cy="964611"/>
            <a:chOff x="1094565" y="2736164"/>
            <a:chExt cx="5788997" cy="1392931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1B6EAB-E7A0-436E-92B6-8E7057F90467}"/>
                </a:ext>
              </a:extLst>
            </p:cNvPr>
            <p:cNvGrpSpPr/>
            <p:nvPr/>
          </p:nvGrpSpPr>
          <p:grpSpPr>
            <a:xfrm>
              <a:off x="1101822" y="2736164"/>
              <a:ext cx="5781740" cy="1385672"/>
              <a:chOff x="5717365" y="4875155"/>
              <a:chExt cx="5781740" cy="1385672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E75D2B3-2578-458A-8A16-8ABC568E07F9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143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F96D63A-B682-415C-8164-6C91D731FDD8}"/>
                  </a:ext>
                </a:extLst>
              </p:cNvPr>
              <p:cNvSpPr/>
              <p:nvPr/>
            </p:nvSpPr>
            <p:spPr>
              <a:xfrm>
                <a:off x="571736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143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5A90533-B651-40E2-9846-C681B60E06A7}"/>
                </a:ext>
              </a:extLst>
            </p:cNvPr>
            <p:cNvGrpSpPr/>
            <p:nvPr/>
          </p:nvGrpSpPr>
          <p:grpSpPr>
            <a:xfrm rot="10800000">
              <a:off x="1094565" y="2743423"/>
              <a:ext cx="5781738" cy="1385672"/>
              <a:chOff x="8608236" y="4875155"/>
              <a:chExt cx="5781738" cy="1385672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48ABE4A-52FD-4150-8176-5C19F2BFFEBF}"/>
                  </a:ext>
                </a:extLst>
              </p:cNvPr>
              <p:cNvSpPr/>
              <p:nvPr/>
            </p:nvSpPr>
            <p:spPr>
              <a:xfrm>
                <a:off x="8608236" y="4875156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143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2CA6A5C-C497-4E41-828E-8C9067875A24}"/>
                  </a:ext>
                </a:extLst>
              </p:cNvPr>
              <p:cNvSpPr/>
              <p:nvPr/>
            </p:nvSpPr>
            <p:spPr>
              <a:xfrm>
                <a:off x="11499105" y="4875155"/>
                <a:ext cx="2890869" cy="1385671"/>
              </a:xfrm>
              <a:custGeom>
                <a:avLst/>
                <a:gdLst>
                  <a:gd name="connsiteX0" fmla="*/ 0 w 4210050"/>
                  <a:gd name="connsiteY0" fmla="*/ 722366 h 1447619"/>
                  <a:gd name="connsiteX1" fmla="*/ 238125 w 4210050"/>
                  <a:gd name="connsiteY1" fmla="*/ 365178 h 1447619"/>
                  <a:gd name="connsiteX2" fmla="*/ 481012 w 4210050"/>
                  <a:gd name="connsiteY2" fmla="*/ 88953 h 1447619"/>
                  <a:gd name="connsiteX3" fmla="*/ 728662 w 4210050"/>
                  <a:gd name="connsiteY3" fmla="*/ 3228 h 1447619"/>
                  <a:gd name="connsiteX4" fmla="*/ 938212 w 4210050"/>
                  <a:gd name="connsiteY4" fmla="*/ 79428 h 1447619"/>
                  <a:gd name="connsiteX5" fmla="*/ 1190625 w 4210050"/>
                  <a:gd name="connsiteY5" fmla="*/ 322316 h 1447619"/>
                  <a:gd name="connsiteX6" fmla="*/ 1457325 w 4210050"/>
                  <a:gd name="connsiteY6" fmla="*/ 731891 h 1447619"/>
                  <a:gd name="connsiteX7" fmla="*/ 1685925 w 4210050"/>
                  <a:gd name="connsiteY7" fmla="*/ 1098603 h 1447619"/>
                  <a:gd name="connsiteX8" fmla="*/ 1900237 w 4210050"/>
                  <a:gd name="connsiteY8" fmla="*/ 1336728 h 1447619"/>
                  <a:gd name="connsiteX9" fmla="*/ 2143125 w 4210050"/>
                  <a:gd name="connsiteY9" fmla="*/ 1446266 h 1447619"/>
                  <a:gd name="connsiteX10" fmla="*/ 2376487 w 4210050"/>
                  <a:gd name="connsiteY10" fmla="*/ 1384353 h 1447619"/>
                  <a:gd name="connsiteX11" fmla="*/ 2586037 w 4210050"/>
                  <a:gd name="connsiteY11" fmla="*/ 1193853 h 1447619"/>
                  <a:gd name="connsiteX12" fmla="*/ 2905125 w 4210050"/>
                  <a:gd name="connsiteY12" fmla="*/ 722366 h 1447619"/>
                  <a:gd name="connsiteX13" fmla="*/ 3114675 w 4210050"/>
                  <a:gd name="connsiteY13" fmla="*/ 393753 h 1447619"/>
                  <a:gd name="connsiteX14" fmla="*/ 3333750 w 4210050"/>
                  <a:gd name="connsiteY14" fmla="*/ 136578 h 1447619"/>
                  <a:gd name="connsiteX15" fmla="*/ 3567112 w 4210050"/>
                  <a:gd name="connsiteY15" fmla="*/ 12753 h 1447619"/>
                  <a:gd name="connsiteX16" fmla="*/ 3733800 w 4210050"/>
                  <a:gd name="connsiteY16" fmla="*/ 22278 h 1447619"/>
                  <a:gd name="connsiteX17" fmla="*/ 3962400 w 4210050"/>
                  <a:gd name="connsiteY17" fmla="*/ 174678 h 1447619"/>
                  <a:gd name="connsiteX18" fmla="*/ 4210050 w 4210050"/>
                  <a:gd name="connsiteY18" fmla="*/ 498528 h 1447619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567112 w 4210050"/>
                  <a:gd name="connsiteY15" fmla="*/ 9598 h 1444464"/>
                  <a:gd name="connsiteX16" fmla="*/ 3962400 w 4210050"/>
                  <a:gd name="connsiteY16" fmla="*/ 171523 h 1444464"/>
                  <a:gd name="connsiteX17" fmla="*/ 4210050 w 4210050"/>
                  <a:gd name="connsiteY17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3962400 w 4210050"/>
                  <a:gd name="connsiteY15" fmla="*/ 171523 h 1444464"/>
                  <a:gd name="connsiteX16" fmla="*/ 4210050 w 4210050"/>
                  <a:gd name="connsiteY16" fmla="*/ 495373 h 1444464"/>
                  <a:gd name="connsiteX0" fmla="*/ 0 w 4210050"/>
                  <a:gd name="connsiteY0" fmla="*/ 719211 h 1444464"/>
                  <a:gd name="connsiteX1" fmla="*/ 238125 w 4210050"/>
                  <a:gd name="connsiteY1" fmla="*/ 362023 h 1444464"/>
                  <a:gd name="connsiteX2" fmla="*/ 481012 w 4210050"/>
                  <a:gd name="connsiteY2" fmla="*/ 85798 h 1444464"/>
                  <a:gd name="connsiteX3" fmla="*/ 728662 w 4210050"/>
                  <a:gd name="connsiteY3" fmla="*/ 73 h 1444464"/>
                  <a:gd name="connsiteX4" fmla="*/ 938212 w 4210050"/>
                  <a:gd name="connsiteY4" fmla="*/ 76273 h 1444464"/>
                  <a:gd name="connsiteX5" fmla="*/ 1190625 w 4210050"/>
                  <a:gd name="connsiteY5" fmla="*/ 319161 h 1444464"/>
                  <a:gd name="connsiteX6" fmla="*/ 1457325 w 4210050"/>
                  <a:gd name="connsiteY6" fmla="*/ 728736 h 1444464"/>
                  <a:gd name="connsiteX7" fmla="*/ 1685925 w 4210050"/>
                  <a:gd name="connsiteY7" fmla="*/ 1095448 h 1444464"/>
                  <a:gd name="connsiteX8" fmla="*/ 1900237 w 4210050"/>
                  <a:gd name="connsiteY8" fmla="*/ 1333573 h 1444464"/>
                  <a:gd name="connsiteX9" fmla="*/ 2143125 w 4210050"/>
                  <a:gd name="connsiteY9" fmla="*/ 1443111 h 1444464"/>
                  <a:gd name="connsiteX10" fmla="*/ 2376487 w 4210050"/>
                  <a:gd name="connsiteY10" fmla="*/ 1381198 h 1444464"/>
                  <a:gd name="connsiteX11" fmla="*/ 2586037 w 4210050"/>
                  <a:gd name="connsiteY11" fmla="*/ 1190698 h 1444464"/>
                  <a:gd name="connsiteX12" fmla="*/ 2905125 w 4210050"/>
                  <a:gd name="connsiteY12" fmla="*/ 719211 h 1444464"/>
                  <a:gd name="connsiteX13" fmla="*/ 3114675 w 4210050"/>
                  <a:gd name="connsiteY13" fmla="*/ 390598 h 1444464"/>
                  <a:gd name="connsiteX14" fmla="*/ 3333750 w 4210050"/>
                  <a:gd name="connsiteY14" fmla="*/ 133423 h 1444464"/>
                  <a:gd name="connsiteX15" fmla="*/ 4210050 w 4210050"/>
                  <a:gd name="connsiteY15" fmla="*/ 49537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333750"/>
                  <a:gd name="connsiteY0" fmla="*/ 719211 h 1444464"/>
                  <a:gd name="connsiteX1" fmla="*/ 238125 w 3333750"/>
                  <a:gd name="connsiteY1" fmla="*/ 362023 h 1444464"/>
                  <a:gd name="connsiteX2" fmla="*/ 481012 w 3333750"/>
                  <a:gd name="connsiteY2" fmla="*/ 85798 h 1444464"/>
                  <a:gd name="connsiteX3" fmla="*/ 728662 w 3333750"/>
                  <a:gd name="connsiteY3" fmla="*/ 73 h 1444464"/>
                  <a:gd name="connsiteX4" fmla="*/ 938212 w 3333750"/>
                  <a:gd name="connsiteY4" fmla="*/ 76273 h 1444464"/>
                  <a:gd name="connsiteX5" fmla="*/ 1190625 w 3333750"/>
                  <a:gd name="connsiteY5" fmla="*/ 319161 h 1444464"/>
                  <a:gd name="connsiteX6" fmla="*/ 1457325 w 3333750"/>
                  <a:gd name="connsiteY6" fmla="*/ 728736 h 1444464"/>
                  <a:gd name="connsiteX7" fmla="*/ 1685925 w 3333750"/>
                  <a:gd name="connsiteY7" fmla="*/ 1095448 h 1444464"/>
                  <a:gd name="connsiteX8" fmla="*/ 1900237 w 3333750"/>
                  <a:gd name="connsiteY8" fmla="*/ 1333573 h 1444464"/>
                  <a:gd name="connsiteX9" fmla="*/ 2143125 w 3333750"/>
                  <a:gd name="connsiteY9" fmla="*/ 1443111 h 1444464"/>
                  <a:gd name="connsiteX10" fmla="*/ 2376487 w 3333750"/>
                  <a:gd name="connsiteY10" fmla="*/ 1381198 h 1444464"/>
                  <a:gd name="connsiteX11" fmla="*/ 2586037 w 3333750"/>
                  <a:gd name="connsiteY11" fmla="*/ 1190698 h 1444464"/>
                  <a:gd name="connsiteX12" fmla="*/ 2905125 w 3333750"/>
                  <a:gd name="connsiteY12" fmla="*/ 719211 h 1444464"/>
                  <a:gd name="connsiteX13" fmla="*/ 3114675 w 3333750"/>
                  <a:gd name="connsiteY13" fmla="*/ 390598 h 1444464"/>
                  <a:gd name="connsiteX14" fmla="*/ 3333750 w 3333750"/>
                  <a:gd name="connsiteY14" fmla="*/ 133423 h 1444464"/>
                  <a:gd name="connsiteX0" fmla="*/ 0 w 3114675"/>
                  <a:gd name="connsiteY0" fmla="*/ 719211 h 1444464"/>
                  <a:gd name="connsiteX1" fmla="*/ 238125 w 3114675"/>
                  <a:gd name="connsiteY1" fmla="*/ 362023 h 1444464"/>
                  <a:gd name="connsiteX2" fmla="*/ 481012 w 3114675"/>
                  <a:gd name="connsiteY2" fmla="*/ 85798 h 1444464"/>
                  <a:gd name="connsiteX3" fmla="*/ 728662 w 3114675"/>
                  <a:gd name="connsiteY3" fmla="*/ 73 h 1444464"/>
                  <a:gd name="connsiteX4" fmla="*/ 938212 w 3114675"/>
                  <a:gd name="connsiteY4" fmla="*/ 76273 h 1444464"/>
                  <a:gd name="connsiteX5" fmla="*/ 1190625 w 3114675"/>
                  <a:gd name="connsiteY5" fmla="*/ 319161 h 1444464"/>
                  <a:gd name="connsiteX6" fmla="*/ 1457325 w 3114675"/>
                  <a:gd name="connsiteY6" fmla="*/ 728736 h 1444464"/>
                  <a:gd name="connsiteX7" fmla="*/ 1685925 w 3114675"/>
                  <a:gd name="connsiteY7" fmla="*/ 1095448 h 1444464"/>
                  <a:gd name="connsiteX8" fmla="*/ 1900237 w 3114675"/>
                  <a:gd name="connsiteY8" fmla="*/ 1333573 h 1444464"/>
                  <a:gd name="connsiteX9" fmla="*/ 2143125 w 3114675"/>
                  <a:gd name="connsiteY9" fmla="*/ 1443111 h 1444464"/>
                  <a:gd name="connsiteX10" fmla="*/ 2376487 w 3114675"/>
                  <a:gd name="connsiteY10" fmla="*/ 1381198 h 1444464"/>
                  <a:gd name="connsiteX11" fmla="*/ 2586037 w 3114675"/>
                  <a:gd name="connsiteY11" fmla="*/ 1190698 h 1444464"/>
                  <a:gd name="connsiteX12" fmla="*/ 2905125 w 3114675"/>
                  <a:gd name="connsiteY12" fmla="*/ 719211 h 1444464"/>
                  <a:gd name="connsiteX13" fmla="*/ 3114675 w 3114675"/>
                  <a:gd name="connsiteY13" fmla="*/ 390598 h 1444464"/>
                  <a:gd name="connsiteX0" fmla="*/ 0 w 3081337"/>
                  <a:gd name="connsiteY0" fmla="*/ 719211 h 1444464"/>
                  <a:gd name="connsiteX1" fmla="*/ 238125 w 3081337"/>
                  <a:gd name="connsiteY1" fmla="*/ 362023 h 1444464"/>
                  <a:gd name="connsiteX2" fmla="*/ 481012 w 3081337"/>
                  <a:gd name="connsiteY2" fmla="*/ 85798 h 1444464"/>
                  <a:gd name="connsiteX3" fmla="*/ 728662 w 3081337"/>
                  <a:gd name="connsiteY3" fmla="*/ 73 h 1444464"/>
                  <a:gd name="connsiteX4" fmla="*/ 938212 w 3081337"/>
                  <a:gd name="connsiteY4" fmla="*/ 76273 h 1444464"/>
                  <a:gd name="connsiteX5" fmla="*/ 1190625 w 3081337"/>
                  <a:gd name="connsiteY5" fmla="*/ 319161 h 1444464"/>
                  <a:gd name="connsiteX6" fmla="*/ 1457325 w 3081337"/>
                  <a:gd name="connsiteY6" fmla="*/ 728736 h 1444464"/>
                  <a:gd name="connsiteX7" fmla="*/ 1685925 w 3081337"/>
                  <a:gd name="connsiteY7" fmla="*/ 1095448 h 1444464"/>
                  <a:gd name="connsiteX8" fmla="*/ 1900237 w 3081337"/>
                  <a:gd name="connsiteY8" fmla="*/ 1333573 h 1444464"/>
                  <a:gd name="connsiteX9" fmla="*/ 2143125 w 3081337"/>
                  <a:gd name="connsiteY9" fmla="*/ 1443111 h 1444464"/>
                  <a:gd name="connsiteX10" fmla="*/ 2376487 w 3081337"/>
                  <a:gd name="connsiteY10" fmla="*/ 1381198 h 1444464"/>
                  <a:gd name="connsiteX11" fmla="*/ 2586037 w 3081337"/>
                  <a:gd name="connsiteY11" fmla="*/ 1190698 h 1444464"/>
                  <a:gd name="connsiteX12" fmla="*/ 2905125 w 3081337"/>
                  <a:gd name="connsiteY12" fmla="*/ 719211 h 1444464"/>
                  <a:gd name="connsiteX13" fmla="*/ 3081337 w 3081337"/>
                  <a:gd name="connsiteY13" fmla="*/ 462036 h 1444464"/>
                  <a:gd name="connsiteX0" fmla="*/ 0 w 2905125"/>
                  <a:gd name="connsiteY0" fmla="*/ 719211 h 1444464"/>
                  <a:gd name="connsiteX1" fmla="*/ 238125 w 2905125"/>
                  <a:gd name="connsiteY1" fmla="*/ 362023 h 1444464"/>
                  <a:gd name="connsiteX2" fmla="*/ 481012 w 2905125"/>
                  <a:gd name="connsiteY2" fmla="*/ 85798 h 1444464"/>
                  <a:gd name="connsiteX3" fmla="*/ 728662 w 2905125"/>
                  <a:gd name="connsiteY3" fmla="*/ 73 h 1444464"/>
                  <a:gd name="connsiteX4" fmla="*/ 938212 w 2905125"/>
                  <a:gd name="connsiteY4" fmla="*/ 76273 h 1444464"/>
                  <a:gd name="connsiteX5" fmla="*/ 1190625 w 2905125"/>
                  <a:gd name="connsiteY5" fmla="*/ 319161 h 1444464"/>
                  <a:gd name="connsiteX6" fmla="*/ 1457325 w 2905125"/>
                  <a:gd name="connsiteY6" fmla="*/ 728736 h 1444464"/>
                  <a:gd name="connsiteX7" fmla="*/ 1685925 w 2905125"/>
                  <a:gd name="connsiteY7" fmla="*/ 1095448 h 1444464"/>
                  <a:gd name="connsiteX8" fmla="*/ 1900237 w 2905125"/>
                  <a:gd name="connsiteY8" fmla="*/ 1333573 h 1444464"/>
                  <a:gd name="connsiteX9" fmla="*/ 2143125 w 2905125"/>
                  <a:gd name="connsiteY9" fmla="*/ 1443111 h 1444464"/>
                  <a:gd name="connsiteX10" fmla="*/ 2376487 w 2905125"/>
                  <a:gd name="connsiteY10" fmla="*/ 1381198 h 1444464"/>
                  <a:gd name="connsiteX11" fmla="*/ 2586037 w 2905125"/>
                  <a:gd name="connsiteY11" fmla="*/ 1190698 h 1444464"/>
                  <a:gd name="connsiteX12" fmla="*/ 2905125 w 2905125"/>
                  <a:gd name="connsiteY12" fmla="*/ 719211 h 14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5125" h="1444464">
                    <a:moveTo>
                      <a:pt x="0" y="719211"/>
                    </a:moveTo>
                    <a:cubicBezTo>
                      <a:pt x="78978" y="593401"/>
                      <a:pt x="157956" y="467592"/>
                      <a:pt x="238125" y="362023"/>
                    </a:cubicBezTo>
                    <a:cubicBezTo>
                      <a:pt x="318294" y="256454"/>
                      <a:pt x="399256" y="146123"/>
                      <a:pt x="481012" y="85798"/>
                    </a:cubicBezTo>
                    <a:cubicBezTo>
                      <a:pt x="562768" y="25473"/>
                      <a:pt x="652462" y="1660"/>
                      <a:pt x="728662" y="73"/>
                    </a:cubicBezTo>
                    <a:cubicBezTo>
                      <a:pt x="804862" y="-1514"/>
                      <a:pt x="861218" y="23092"/>
                      <a:pt x="938212" y="76273"/>
                    </a:cubicBezTo>
                    <a:cubicBezTo>
                      <a:pt x="1015206" y="129454"/>
                      <a:pt x="1104106" y="210417"/>
                      <a:pt x="1190625" y="319161"/>
                    </a:cubicBezTo>
                    <a:cubicBezTo>
                      <a:pt x="1277144" y="427905"/>
                      <a:pt x="1374775" y="599355"/>
                      <a:pt x="1457325" y="728736"/>
                    </a:cubicBezTo>
                    <a:cubicBezTo>
                      <a:pt x="1539875" y="858117"/>
                      <a:pt x="1612106" y="994642"/>
                      <a:pt x="1685925" y="1095448"/>
                    </a:cubicBezTo>
                    <a:cubicBezTo>
                      <a:pt x="1759744" y="1196254"/>
                      <a:pt x="1824037" y="1275629"/>
                      <a:pt x="1900237" y="1333573"/>
                    </a:cubicBezTo>
                    <a:cubicBezTo>
                      <a:pt x="1976437" y="1391517"/>
                      <a:pt x="2063750" y="1435174"/>
                      <a:pt x="2143125" y="1443111"/>
                    </a:cubicBezTo>
                    <a:cubicBezTo>
                      <a:pt x="2222500" y="1451048"/>
                      <a:pt x="2302668" y="1423267"/>
                      <a:pt x="2376487" y="1381198"/>
                    </a:cubicBezTo>
                    <a:cubicBezTo>
                      <a:pt x="2450306" y="1339129"/>
                      <a:pt x="2497931" y="1301029"/>
                      <a:pt x="2586037" y="1190698"/>
                    </a:cubicBezTo>
                    <a:cubicBezTo>
                      <a:pt x="2674143" y="1080367"/>
                      <a:pt x="2822575" y="840655"/>
                      <a:pt x="2905125" y="719211"/>
                    </a:cubicBezTo>
                  </a:path>
                </a:pathLst>
              </a:custGeom>
              <a:noFill/>
              <a:ln w="1143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rgbClr val="00B0F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19070A-3139-454C-A305-22C56179DE6A}"/>
                  </a:ext>
                </a:extLst>
              </p:cNvPr>
              <p:cNvSpPr txBox="1"/>
              <p:nvPr/>
            </p:nvSpPr>
            <p:spPr>
              <a:xfrm>
                <a:off x="7201374" y="166512"/>
                <a:ext cx="4915943" cy="1945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19070A-3139-454C-A305-22C56179D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374" y="166512"/>
                <a:ext cx="4915943" cy="1945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813C51-86B1-4BE6-AA37-CF1ECD1D807A}"/>
                  </a:ext>
                </a:extLst>
              </p:cNvPr>
              <p:cNvSpPr txBox="1"/>
              <p:nvPr/>
            </p:nvSpPr>
            <p:spPr>
              <a:xfrm>
                <a:off x="281178" y="-152400"/>
                <a:ext cx="585083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5400" dirty="0">
                    <a:solidFill>
                      <a:schemeClr val="tx1"/>
                    </a:solidFill>
                  </a:rPr>
                  <a:t>-wave (constant </a:t>
                </a:r>
                <a14:m>
                  <m:oMath xmlns:m="http://schemas.openxmlformats.org/officeDocument/2006/math">
                    <m:r>
                      <a:rPr lang="en-GB" sz="5400" i="1" dirty="0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5400" dirty="0">
                    <a:solidFill>
                      <a:schemeClr val="tx1"/>
                    </a:solidFill>
                  </a:rPr>
                  <a:t>) </a:t>
                </a:r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813C51-86B1-4BE6-AA37-CF1ECD1D8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78" y="-152400"/>
                <a:ext cx="5850832" cy="923330"/>
              </a:xfrm>
              <a:prstGeom prst="rect">
                <a:avLst/>
              </a:prstGeom>
              <a:blipFill>
                <a:blip r:embed="rId4"/>
                <a:stretch>
                  <a:fillRect t="-17881" r="-4583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8993C1-A4A0-4745-ADF3-FA60D947F4AD}"/>
                  </a:ext>
                </a:extLst>
              </p:cNvPr>
              <p:cNvSpPr txBox="1"/>
              <p:nvPr/>
            </p:nvSpPr>
            <p:spPr>
              <a:xfrm>
                <a:off x="281178" y="3514293"/>
                <a:ext cx="595105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i="1" dirty="0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5400" dirty="0">
                    <a:solidFill>
                      <a:schemeClr val="tx1"/>
                    </a:solidFill>
                  </a:rPr>
                  <a:t>-wave (constant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5400" dirty="0">
                    <a:solidFill>
                      <a:schemeClr val="tx1"/>
                    </a:solidFill>
                  </a:rPr>
                  <a:t>) </a:t>
                </a:r>
                <a:endParaRPr lang="en-CA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F8993C1-A4A0-4745-ADF3-FA60D947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78" y="3514293"/>
                <a:ext cx="5951053" cy="923330"/>
              </a:xfrm>
              <a:prstGeom prst="rect">
                <a:avLst/>
              </a:prstGeom>
              <a:blipFill>
                <a:blip r:embed="rId5"/>
                <a:stretch>
                  <a:fillRect l="-615" t="-17763" r="-2869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73611F-C8CB-4E23-8C07-DE5DC4C63AEF}"/>
                  </a:ext>
                </a:extLst>
              </p:cNvPr>
              <p:cNvSpPr txBox="1"/>
              <p:nvPr/>
            </p:nvSpPr>
            <p:spPr>
              <a:xfrm>
                <a:off x="74683" y="2183780"/>
                <a:ext cx="7147035" cy="105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>
                    <a:solidFill>
                      <a:schemeClr val="tx1"/>
                    </a:solidFill>
                  </a:rPr>
                  <a:t>More sharply curved (higher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000" dirty="0">
                    <a:solidFill>
                      <a:schemeClr val="tx1"/>
                    </a:solidFill>
                  </a:rPr>
                  <a:t>) </a:t>
                </a:r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73611F-C8CB-4E23-8C07-DE5DC4C63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3" y="2183780"/>
                <a:ext cx="7147035" cy="1052596"/>
              </a:xfrm>
              <a:prstGeom prst="rect">
                <a:avLst/>
              </a:prstGeom>
              <a:blipFill>
                <a:blip r:embed="rId6"/>
                <a:stretch>
                  <a:fillRect l="-2984" r="-2302" b="-121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0B0EBC-5BBC-4648-A432-EDD81D8D1DB8}"/>
                  </a:ext>
                </a:extLst>
              </p:cNvPr>
              <p:cNvSpPr txBox="1"/>
              <p:nvPr/>
            </p:nvSpPr>
            <p:spPr>
              <a:xfrm>
                <a:off x="233052" y="5680774"/>
                <a:ext cx="5628592" cy="1148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chemeClr val="tx1"/>
                    </a:solidFill>
                  </a:rPr>
                  <a:t>Less curved (lower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 dirty="0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400" dirty="0">
                    <a:solidFill>
                      <a:schemeClr val="tx1"/>
                    </a:solidFill>
                  </a:rPr>
                  <a:t>) </a:t>
                </a:r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E0B0EBC-5BBC-4648-A432-EDD81D8D1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52" y="5680774"/>
                <a:ext cx="5628592" cy="1148456"/>
              </a:xfrm>
              <a:prstGeom prst="rect">
                <a:avLst/>
              </a:prstGeom>
              <a:blipFill>
                <a:blip r:embed="rId7"/>
                <a:stretch>
                  <a:fillRect l="-4329" r="-3463" b="-127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182954-C54E-4938-8727-AD90285716CB}"/>
              </a:ext>
            </a:extLst>
          </p:cNvPr>
          <p:cNvCxnSpPr/>
          <p:nvPr/>
        </p:nvCxnSpPr>
        <p:spPr>
          <a:xfrm>
            <a:off x="704886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611496-DD17-48FC-BB05-B922C2EEE097}"/>
              </a:ext>
            </a:extLst>
          </p:cNvPr>
          <p:cNvCxnSpPr>
            <a:cxnSpLocks/>
          </p:cNvCxnSpPr>
          <p:nvPr/>
        </p:nvCxnSpPr>
        <p:spPr>
          <a:xfrm>
            <a:off x="-38100" y="3552393"/>
            <a:ext cx="7086968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8FD5FE8-51F0-4080-8FA9-BE698EE3E638}"/>
              </a:ext>
            </a:extLst>
          </p:cNvPr>
          <p:cNvGrpSpPr/>
          <p:nvPr/>
        </p:nvGrpSpPr>
        <p:grpSpPr>
          <a:xfrm>
            <a:off x="8436926" y="2249715"/>
            <a:ext cx="1127232" cy="1733283"/>
            <a:chOff x="8614493" y="2249715"/>
            <a:chExt cx="1127232" cy="173328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84C5565-5DE7-4FEC-A75A-582D22CCD5D3}"/>
                </a:ext>
              </a:extLst>
            </p:cNvPr>
            <p:cNvSpPr txBox="1"/>
            <p:nvPr/>
          </p:nvSpPr>
          <p:spPr>
            <a:xfrm>
              <a:off x="8614493" y="2967335"/>
              <a:ext cx="1127232" cy="10156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000" dirty="0">
                  <a:solidFill>
                    <a:schemeClr val="tx1"/>
                  </a:solidFill>
                </a:rPr>
                <a:t>big</a:t>
              </a:r>
              <a:endParaRPr lang="en-CA" sz="60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F8C8A71-B202-4997-8D20-2540CF5FE3A8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9178109" y="2249715"/>
              <a:ext cx="0" cy="71762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3A0941-19C4-49BB-8A74-3B4AEA109239}"/>
              </a:ext>
            </a:extLst>
          </p:cNvPr>
          <p:cNvGrpSpPr/>
          <p:nvPr/>
        </p:nvGrpSpPr>
        <p:grpSpPr>
          <a:xfrm>
            <a:off x="10155685" y="2249715"/>
            <a:ext cx="1821332" cy="1733283"/>
            <a:chOff x="8267444" y="2249715"/>
            <a:chExt cx="1821332" cy="173328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CC6B63-06BE-4979-88B9-8A8F25356283}"/>
                </a:ext>
              </a:extLst>
            </p:cNvPr>
            <p:cNvSpPr txBox="1"/>
            <p:nvPr/>
          </p:nvSpPr>
          <p:spPr>
            <a:xfrm>
              <a:off x="8267444" y="2967335"/>
              <a:ext cx="1821332" cy="10156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000" dirty="0">
                  <a:solidFill>
                    <a:schemeClr val="tx1"/>
                  </a:solidFill>
                </a:rPr>
                <a:t>small</a:t>
              </a:r>
              <a:endParaRPr lang="en-CA" sz="60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621F1F8-CDA1-419D-91FF-5A1794483BFC}"/>
                </a:ext>
              </a:extLst>
            </p:cNvPr>
            <p:cNvCxnSpPr>
              <a:stCxn id="51" idx="0"/>
            </p:cNvCxnSpPr>
            <p:nvPr/>
          </p:nvCxnSpPr>
          <p:spPr>
            <a:xfrm flipV="1">
              <a:off x="9178110" y="2249715"/>
              <a:ext cx="0" cy="71762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4568EF8-611E-48DE-81C3-778A278873C6}"/>
              </a:ext>
            </a:extLst>
          </p:cNvPr>
          <p:cNvGrpSpPr/>
          <p:nvPr/>
        </p:nvGrpSpPr>
        <p:grpSpPr>
          <a:xfrm>
            <a:off x="7221718" y="1766946"/>
            <a:ext cx="3889719" cy="4418023"/>
            <a:chOff x="7233252" y="-435025"/>
            <a:chExt cx="3889719" cy="441802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F4D9D3-6C04-4E43-978C-4457570B0D6D}"/>
                </a:ext>
              </a:extLst>
            </p:cNvPr>
            <p:cNvSpPr txBox="1"/>
            <p:nvPr/>
          </p:nvSpPr>
          <p:spPr>
            <a:xfrm>
              <a:off x="7233252" y="2967335"/>
              <a:ext cx="3889719" cy="101566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000" dirty="0">
                  <a:solidFill>
                    <a:schemeClr val="tx1"/>
                  </a:solidFill>
                </a:rPr>
                <a:t>pretty small</a:t>
              </a:r>
              <a:endParaRPr lang="en-CA" sz="60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1EFF16F-31FF-4049-B9FA-9E9E82237E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7912" y="-435025"/>
              <a:ext cx="0" cy="340236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6BB91F-0B54-4467-9DFF-D10F0322F5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3760" y="3024000"/>
              <a:ext cx="2579040" cy="359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6BB91F-0B54-4467-9DFF-D10F0322F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4400" y="3014640"/>
                <a:ext cx="2597760" cy="3610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463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03"/>
    </mc:Choice>
    <mc:Fallback xmlns="">
      <p:transition spd="slow" advTm="36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00B3CE-7C43-4673-B6E1-923D6E461057}"/>
              </a:ext>
            </a:extLst>
          </p:cNvPr>
          <p:cNvSpPr txBox="1"/>
          <p:nvPr/>
        </p:nvSpPr>
        <p:spPr>
          <a:xfrm>
            <a:off x="453882" y="242049"/>
            <a:ext cx="6772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Wave Equations (3D)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BB4CBE-5D2C-49B7-91EC-FA5CFDF84953}"/>
                  </a:ext>
                </a:extLst>
              </p:cNvPr>
              <p:cNvSpPr txBox="1"/>
              <p:nvPr/>
            </p:nvSpPr>
            <p:spPr>
              <a:xfrm>
                <a:off x="719353" y="1465005"/>
                <a:ext cx="4472079" cy="153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BB4CBE-5D2C-49B7-91EC-FA5CFDF84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53" y="1465005"/>
                <a:ext cx="4472079" cy="1532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ECC2E0-92F2-467B-A0E1-026BE7165427}"/>
                  </a:ext>
                </a:extLst>
              </p:cNvPr>
              <p:cNvSpPr txBox="1"/>
              <p:nvPr/>
            </p:nvSpPr>
            <p:spPr>
              <a:xfrm>
                <a:off x="3206914" y="3624996"/>
                <a:ext cx="8031357" cy="3075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6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ECC2E0-92F2-467B-A0E1-026BE7165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914" y="3624996"/>
                <a:ext cx="8031357" cy="30758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AB548-7A60-4F7B-9F11-38C95231314D}"/>
                  </a:ext>
                </a:extLst>
              </p:cNvPr>
              <p:cNvSpPr txBox="1"/>
              <p:nvPr/>
            </p:nvSpPr>
            <p:spPr>
              <a:xfrm>
                <a:off x="6353237" y="1465006"/>
                <a:ext cx="4885034" cy="153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CAB548-7A60-4F7B-9F11-38C952313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237" y="1465006"/>
                <a:ext cx="4885034" cy="1532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394D3E4-27A3-4226-8C2E-381A7E5EC9D7}"/>
              </a:ext>
            </a:extLst>
          </p:cNvPr>
          <p:cNvSpPr/>
          <p:nvPr/>
        </p:nvSpPr>
        <p:spPr>
          <a:xfrm>
            <a:off x="3206914" y="5392994"/>
            <a:ext cx="2279487" cy="1222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A5F46B-463D-4954-AB29-B22F00F306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760" y="2899440"/>
              <a:ext cx="9657000" cy="366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A5F46B-463D-4954-AB29-B22F00F30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400" y="2890080"/>
                <a:ext cx="9675720" cy="3683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6145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83"/>
    </mc:Choice>
    <mc:Fallback xmlns="">
      <p:transition spd="slow" advTm="33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op, Splash, Impact, Ripples, Water, Ripple Effect">
            <a:extLst>
              <a:ext uri="{FF2B5EF4-FFF2-40B4-BE49-F238E27FC236}">
                <a16:creationId xmlns:a16="http://schemas.microsoft.com/office/drawing/2014/main" id="{BC27B6DF-877B-4CA2-BB27-6C69998C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511" y="2014384"/>
            <a:ext cx="4191760" cy="223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8E0F6B6-C261-4A2A-AF9B-22F65B38EB2E}"/>
              </a:ext>
            </a:extLst>
          </p:cNvPr>
          <p:cNvGrpSpPr/>
          <p:nvPr/>
        </p:nvGrpSpPr>
        <p:grpSpPr>
          <a:xfrm>
            <a:off x="123904" y="4774256"/>
            <a:ext cx="5623376" cy="1703328"/>
            <a:chOff x="-1256125" y="4394353"/>
            <a:chExt cx="4289647" cy="1299341"/>
          </a:xfrm>
          <a:solidFill>
            <a:schemeClr val="tx1"/>
          </a:solidFill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F6EC10AC-8952-4F82-A760-E4886DCA9404}"/>
                </a:ext>
              </a:extLst>
            </p:cNvPr>
            <p:cNvGrpSpPr/>
            <p:nvPr/>
          </p:nvGrpSpPr>
          <p:grpSpPr>
            <a:xfrm>
              <a:off x="-576804" y="4394353"/>
              <a:ext cx="870653" cy="1247840"/>
              <a:chOff x="-576804" y="4394353"/>
              <a:chExt cx="870653" cy="1247840"/>
            </a:xfrm>
            <a:grpFill/>
          </p:grpSpPr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15F77213-B4CD-437A-816B-76BA8D19AEFE}"/>
                  </a:ext>
                </a:extLst>
              </p:cNvPr>
              <p:cNvSpPr/>
              <p:nvPr/>
            </p:nvSpPr>
            <p:spPr>
              <a:xfrm flipV="1">
                <a:off x="-571680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7F151E4E-FD42-4801-B164-0368BCE0451C}"/>
                  </a:ext>
                </a:extLst>
              </p:cNvPr>
              <p:cNvSpPr/>
              <p:nvPr/>
            </p:nvSpPr>
            <p:spPr>
              <a:xfrm flipV="1">
                <a:off x="-518817" y="44172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EDDE058F-8CC0-4F61-8956-F69917F44BCC}"/>
                  </a:ext>
                </a:extLst>
              </p:cNvPr>
              <p:cNvSpPr/>
              <p:nvPr/>
            </p:nvSpPr>
            <p:spPr>
              <a:xfrm flipV="1">
                <a:off x="-574718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B3665B1B-B156-49BA-8BC7-B5C5D11A074A}"/>
                  </a:ext>
                </a:extLst>
              </p:cNvPr>
              <p:cNvSpPr/>
              <p:nvPr/>
            </p:nvSpPr>
            <p:spPr>
              <a:xfrm flipV="1">
                <a:off x="-465954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679FB251-48F2-4485-86B2-B6869EBC6481}"/>
                  </a:ext>
                </a:extLst>
              </p:cNvPr>
              <p:cNvSpPr/>
              <p:nvPr/>
            </p:nvSpPr>
            <p:spPr>
              <a:xfrm flipV="1">
                <a:off x="-511674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55FC8EC0-AE93-444F-A025-30FE1E072D89}"/>
                  </a:ext>
                </a:extLst>
              </p:cNvPr>
              <p:cNvSpPr/>
              <p:nvPr/>
            </p:nvSpPr>
            <p:spPr>
              <a:xfrm flipV="1">
                <a:off x="-443094" y="446054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6418E238-2E2E-417A-B5D3-8C17E2AAD422}"/>
                  </a:ext>
                </a:extLst>
              </p:cNvPr>
              <p:cNvSpPr/>
              <p:nvPr/>
            </p:nvSpPr>
            <p:spPr>
              <a:xfrm flipV="1">
                <a:off x="-454526" y="451650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6AE5E60E-F5CE-4628-913A-6108377B41EB}"/>
                  </a:ext>
                </a:extLst>
              </p:cNvPr>
              <p:cNvSpPr/>
              <p:nvPr/>
            </p:nvSpPr>
            <p:spPr>
              <a:xfrm flipV="1">
                <a:off x="-488814" y="45724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75793043-C8F8-4765-B569-9A1A8A62ABF6}"/>
                  </a:ext>
                </a:extLst>
              </p:cNvPr>
              <p:cNvSpPr/>
              <p:nvPr/>
            </p:nvSpPr>
            <p:spPr>
              <a:xfrm flipV="1">
                <a:off x="-551858" y="452624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7E2BF4DD-DDFC-4686-8EB4-BB197FF22336}"/>
                  </a:ext>
                </a:extLst>
              </p:cNvPr>
              <p:cNvSpPr/>
              <p:nvPr/>
            </p:nvSpPr>
            <p:spPr>
              <a:xfrm flipV="1">
                <a:off x="-488814" y="469460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16929015-BBC8-4D18-9395-211F75271A42}"/>
                  </a:ext>
                </a:extLst>
              </p:cNvPr>
              <p:cNvSpPr/>
              <p:nvPr/>
            </p:nvSpPr>
            <p:spPr>
              <a:xfrm flipV="1">
                <a:off x="-574718" y="46214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D3233BFC-45F4-4519-9BA3-8F0B37133F7D}"/>
                  </a:ext>
                </a:extLst>
              </p:cNvPr>
              <p:cNvSpPr/>
              <p:nvPr/>
            </p:nvSpPr>
            <p:spPr>
              <a:xfrm flipV="1">
                <a:off x="-543196" y="45810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AC186743-AC68-451D-9B84-379DEEBE92A6}"/>
                  </a:ext>
                </a:extLst>
              </p:cNvPr>
              <p:cNvSpPr/>
              <p:nvPr/>
            </p:nvSpPr>
            <p:spPr>
              <a:xfrm flipV="1">
                <a:off x="-509473" y="46352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7" name="Oval 596">
                <a:extLst>
                  <a:ext uri="{FF2B5EF4-FFF2-40B4-BE49-F238E27FC236}">
                    <a16:creationId xmlns:a16="http://schemas.microsoft.com/office/drawing/2014/main" id="{64C3DFA2-4830-4A09-ADAA-EBF5558DA6B5}"/>
                  </a:ext>
                </a:extLst>
              </p:cNvPr>
              <p:cNvSpPr/>
              <p:nvPr/>
            </p:nvSpPr>
            <p:spPr>
              <a:xfrm flipV="1">
                <a:off x="-448808" y="46181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523D468D-F72E-4E27-A43B-65924F69EC21}"/>
                  </a:ext>
                </a:extLst>
              </p:cNvPr>
              <p:cNvSpPr/>
              <p:nvPr/>
            </p:nvSpPr>
            <p:spPr>
              <a:xfrm flipV="1">
                <a:off x="-437945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877E2F07-9E5E-4ADF-AF1A-73AAF4BF3491}"/>
                  </a:ext>
                </a:extLst>
              </p:cNvPr>
              <p:cNvSpPr/>
              <p:nvPr/>
            </p:nvSpPr>
            <p:spPr>
              <a:xfrm flipV="1">
                <a:off x="-551858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E398F50F-4B72-4C80-B9EA-1D17242D444F}"/>
                  </a:ext>
                </a:extLst>
              </p:cNvPr>
              <p:cNvSpPr/>
              <p:nvPr/>
            </p:nvSpPr>
            <p:spPr>
              <a:xfrm flipV="1">
                <a:off x="-574718" y="47410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31E56DB-02F5-4D6E-9097-361AE4A1135C}"/>
                  </a:ext>
                </a:extLst>
              </p:cNvPr>
              <p:cNvSpPr/>
              <p:nvPr/>
            </p:nvSpPr>
            <p:spPr>
              <a:xfrm flipV="1">
                <a:off x="-576804" y="48325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8DC97F0E-FDE9-4048-8A30-64D8398A2E58}"/>
                  </a:ext>
                </a:extLst>
              </p:cNvPr>
              <p:cNvSpPr/>
              <p:nvPr/>
            </p:nvSpPr>
            <p:spPr>
              <a:xfrm flipV="1">
                <a:off x="-505276" y="48076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104226DC-C19E-40D8-BA42-E976DCA766D3}"/>
                  </a:ext>
                </a:extLst>
              </p:cNvPr>
              <p:cNvSpPr/>
              <p:nvPr/>
            </p:nvSpPr>
            <p:spPr>
              <a:xfrm flipV="1">
                <a:off x="-517660" y="475809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D393F8C2-8F81-4C08-8624-32C35CE990C1}"/>
                  </a:ext>
                </a:extLst>
              </p:cNvPr>
              <p:cNvSpPr/>
              <p:nvPr/>
            </p:nvSpPr>
            <p:spPr>
              <a:xfrm flipV="1">
                <a:off x="-449263" y="47384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96B02914-6034-4741-9C58-007A2B286CB8}"/>
                  </a:ext>
                </a:extLst>
              </p:cNvPr>
              <p:cNvSpPr/>
              <p:nvPr/>
            </p:nvSpPr>
            <p:spPr>
              <a:xfrm flipV="1">
                <a:off x="-449263" y="480129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D9722C35-3BC9-4003-97A5-1436FA040A8F}"/>
                  </a:ext>
                </a:extLst>
              </p:cNvPr>
              <p:cNvSpPr/>
              <p:nvPr/>
            </p:nvSpPr>
            <p:spPr>
              <a:xfrm flipV="1">
                <a:off x="-560263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42C3CFFA-D8C7-400F-A77A-60442B824F08}"/>
                  </a:ext>
                </a:extLst>
              </p:cNvPr>
              <p:cNvSpPr/>
              <p:nvPr/>
            </p:nvSpPr>
            <p:spPr>
              <a:xfrm flipV="1">
                <a:off x="-507400" y="492927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883A24BC-A380-422E-A02F-2D5FFF59A899}"/>
                  </a:ext>
                </a:extLst>
              </p:cNvPr>
              <p:cNvSpPr/>
              <p:nvPr/>
            </p:nvSpPr>
            <p:spPr>
              <a:xfrm flipV="1">
                <a:off x="-563301" y="49749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22A989BE-2850-4E03-A9C9-4268D3F4C928}"/>
                  </a:ext>
                </a:extLst>
              </p:cNvPr>
              <p:cNvSpPr/>
              <p:nvPr/>
            </p:nvSpPr>
            <p:spPr>
              <a:xfrm flipV="1">
                <a:off x="-454537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CF969690-E19C-4D0E-B76F-036534E1D905}"/>
                  </a:ext>
                </a:extLst>
              </p:cNvPr>
              <p:cNvSpPr/>
              <p:nvPr/>
            </p:nvSpPr>
            <p:spPr>
              <a:xfrm flipV="1">
                <a:off x="-500257" y="499546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C7BB1094-2CE5-4ED3-941D-79C5F1031B31}"/>
                  </a:ext>
                </a:extLst>
              </p:cNvPr>
              <p:cNvSpPr/>
              <p:nvPr/>
            </p:nvSpPr>
            <p:spPr>
              <a:xfrm flipV="1">
                <a:off x="-431677" y="497260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47BE72F3-7B59-421A-A498-DD0CDB2B195C}"/>
                  </a:ext>
                </a:extLst>
              </p:cNvPr>
              <p:cNvSpPr/>
              <p:nvPr/>
            </p:nvSpPr>
            <p:spPr>
              <a:xfrm flipV="1">
                <a:off x="-443109" y="50285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7A6D7BFE-C6F1-4614-8659-F79BC75A95F9}"/>
                  </a:ext>
                </a:extLst>
              </p:cNvPr>
              <p:cNvSpPr/>
              <p:nvPr/>
            </p:nvSpPr>
            <p:spPr>
              <a:xfrm flipV="1">
                <a:off x="-477397" y="50845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6" name="Oval 615">
                <a:extLst>
                  <a:ext uri="{FF2B5EF4-FFF2-40B4-BE49-F238E27FC236}">
                    <a16:creationId xmlns:a16="http://schemas.microsoft.com/office/drawing/2014/main" id="{0B611320-D054-49E9-A7DC-1165CF115A60}"/>
                  </a:ext>
                </a:extLst>
              </p:cNvPr>
              <p:cNvSpPr/>
              <p:nvPr/>
            </p:nvSpPr>
            <p:spPr>
              <a:xfrm flipV="1">
                <a:off x="-540441" y="50383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D0C57D6D-F525-4F2B-AA17-73DD1242D415}"/>
                  </a:ext>
                </a:extLst>
              </p:cNvPr>
              <p:cNvSpPr/>
              <p:nvPr/>
            </p:nvSpPr>
            <p:spPr>
              <a:xfrm flipV="1">
                <a:off x="-477397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D79530F3-F045-4429-B023-933C129E61D6}"/>
                  </a:ext>
                </a:extLst>
              </p:cNvPr>
              <p:cNvSpPr/>
              <p:nvPr/>
            </p:nvSpPr>
            <p:spPr>
              <a:xfrm flipV="1">
                <a:off x="-563301" y="513355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9" name="Oval 618">
                <a:extLst>
                  <a:ext uri="{FF2B5EF4-FFF2-40B4-BE49-F238E27FC236}">
                    <a16:creationId xmlns:a16="http://schemas.microsoft.com/office/drawing/2014/main" id="{233D0341-E1DE-423C-ABC8-87C4A4821BC6}"/>
                  </a:ext>
                </a:extLst>
              </p:cNvPr>
              <p:cNvSpPr/>
              <p:nvPr/>
            </p:nvSpPr>
            <p:spPr>
              <a:xfrm flipV="1">
                <a:off x="-531779" y="50931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C8CF5416-C3DC-4115-AB72-7237EF46F8A7}"/>
                  </a:ext>
                </a:extLst>
              </p:cNvPr>
              <p:cNvSpPr/>
              <p:nvPr/>
            </p:nvSpPr>
            <p:spPr>
              <a:xfrm flipV="1">
                <a:off x="-498056" y="514733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87D4051E-D3CE-4192-8FE1-B911F5E7CB92}"/>
                  </a:ext>
                </a:extLst>
              </p:cNvPr>
              <p:cNvSpPr/>
              <p:nvPr/>
            </p:nvSpPr>
            <p:spPr>
              <a:xfrm flipV="1">
                <a:off x="-437391" y="51302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734690B9-106D-4180-A862-C6A939FFD83F}"/>
                  </a:ext>
                </a:extLst>
              </p:cNvPr>
              <p:cNvSpPr/>
              <p:nvPr/>
            </p:nvSpPr>
            <p:spPr>
              <a:xfrm flipV="1">
                <a:off x="-426528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7785E47D-FA2E-46C8-A7EB-F9C995857DDD}"/>
                  </a:ext>
                </a:extLst>
              </p:cNvPr>
              <p:cNvSpPr/>
              <p:nvPr/>
            </p:nvSpPr>
            <p:spPr>
              <a:xfrm flipV="1">
                <a:off x="-540441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498D42C0-E053-41A6-BF20-B872ED2904DB}"/>
                  </a:ext>
                </a:extLst>
              </p:cNvPr>
              <p:cNvSpPr/>
              <p:nvPr/>
            </p:nvSpPr>
            <p:spPr>
              <a:xfrm flipV="1">
                <a:off x="-563301" y="525312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755C2044-F4F7-4345-96C6-C6AD9F7B925A}"/>
                  </a:ext>
                </a:extLst>
              </p:cNvPr>
              <p:cNvSpPr/>
              <p:nvPr/>
            </p:nvSpPr>
            <p:spPr>
              <a:xfrm flipV="1">
                <a:off x="-565387" y="534456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3CA5C245-F5C8-41A5-BDCA-E0C737AEB6A0}"/>
                  </a:ext>
                </a:extLst>
              </p:cNvPr>
              <p:cNvSpPr/>
              <p:nvPr/>
            </p:nvSpPr>
            <p:spPr>
              <a:xfrm flipV="1">
                <a:off x="-493859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A9046695-C08C-4755-9875-03D6D4EECA60}"/>
                  </a:ext>
                </a:extLst>
              </p:cNvPr>
              <p:cNvSpPr/>
              <p:nvPr/>
            </p:nvSpPr>
            <p:spPr>
              <a:xfrm flipV="1">
                <a:off x="-506243" y="52701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AEA1C00E-7CC9-4E66-8ACC-F713AFE48E43}"/>
                  </a:ext>
                </a:extLst>
              </p:cNvPr>
              <p:cNvSpPr/>
              <p:nvPr/>
            </p:nvSpPr>
            <p:spPr>
              <a:xfrm flipV="1">
                <a:off x="-437846" y="52505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33F3BDA0-DB0B-46B0-8C5D-817F265DDF7F}"/>
                  </a:ext>
                </a:extLst>
              </p:cNvPr>
              <p:cNvSpPr/>
              <p:nvPr/>
            </p:nvSpPr>
            <p:spPr>
              <a:xfrm flipV="1">
                <a:off x="-437846" y="531335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0E3E27F1-6121-4ADB-8209-CA23657269D6}"/>
                  </a:ext>
                </a:extLst>
              </p:cNvPr>
              <p:cNvSpPr/>
              <p:nvPr/>
            </p:nvSpPr>
            <p:spPr>
              <a:xfrm flipV="1">
                <a:off x="-505276" y="48670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8E3C5C49-F066-4A8E-B6AC-9D4916C35DF1}"/>
                  </a:ext>
                </a:extLst>
              </p:cNvPr>
              <p:cNvSpPr/>
              <p:nvPr/>
            </p:nvSpPr>
            <p:spPr>
              <a:xfrm flipV="1">
                <a:off x="-545190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43DA814A-4269-40FB-AE7F-7C9B448F956E}"/>
                  </a:ext>
                </a:extLst>
              </p:cNvPr>
              <p:cNvSpPr/>
              <p:nvPr/>
            </p:nvSpPr>
            <p:spPr>
              <a:xfrm flipV="1">
                <a:off x="-492327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FF425AC1-46BC-4BDC-AB1D-9BAEE25E408A}"/>
                  </a:ext>
                </a:extLst>
              </p:cNvPr>
              <p:cNvSpPr/>
              <p:nvPr/>
            </p:nvSpPr>
            <p:spPr>
              <a:xfrm flipV="1">
                <a:off x="-548228" y="54783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B6EF9EBE-3F6B-485C-9DE9-71DF1A70A206}"/>
                  </a:ext>
                </a:extLst>
              </p:cNvPr>
              <p:cNvSpPr/>
              <p:nvPr/>
            </p:nvSpPr>
            <p:spPr>
              <a:xfrm flipV="1">
                <a:off x="-439464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75371F16-68DF-4B31-AB4A-4F3FB3375A13}"/>
                  </a:ext>
                </a:extLst>
              </p:cNvPr>
              <p:cNvSpPr/>
              <p:nvPr/>
            </p:nvSpPr>
            <p:spPr>
              <a:xfrm flipV="1">
                <a:off x="-485184" y="54988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3AFCBCA3-3932-4907-9320-A0E01B1B9BDF}"/>
                  </a:ext>
                </a:extLst>
              </p:cNvPr>
              <p:cNvSpPr/>
              <p:nvPr/>
            </p:nvSpPr>
            <p:spPr>
              <a:xfrm flipV="1">
                <a:off x="-416604" y="54759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154750DE-7D3B-495C-BE78-FFFE5B8E6883}"/>
                  </a:ext>
                </a:extLst>
              </p:cNvPr>
              <p:cNvSpPr/>
              <p:nvPr/>
            </p:nvSpPr>
            <p:spPr>
              <a:xfrm flipV="1">
                <a:off x="-428036" y="553193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48E52AB0-995F-4420-A493-FC11035D9B96}"/>
                  </a:ext>
                </a:extLst>
              </p:cNvPr>
              <p:cNvSpPr/>
              <p:nvPr/>
            </p:nvSpPr>
            <p:spPr>
              <a:xfrm flipV="1">
                <a:off x="-462324" y="55878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B4793C72-0D05-4438-886F-00BC8A6495FF}"/>
                  </a:ext>
                </a:extLst>
              </p:cNvPr>
              <p:cNvSpPr/>
              <p:nvPr/>
            </p:nvSpPr>
            <p:spPr>
              <a:xfrm flipV="1">
                <a:off x="-525368" y="55416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27798958-84D4-443B-90AB-A65BC10AEB85}"/>
                  </a:ext>
                </a:extLst>
              </p:cNvPr>
              <p:cNvSpPr/>
              <p:nvPr/>
            </p:nvSpPr>
            <p:spPr>
              <a:xfrm flipV="1">
                <a:off x="-516706" y="55964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3B3579E4-EB1C-4665-AE13-5DF894D80110}"/>
                  </a:ext>
                </a:extLst>
              </p:cNvPr>
              <p:cNvSpPr/>
              <p:nvPr/>
            </p:nvSpPr>
            <p:spPr>
              <a:xfrm flipV="1">
                <a:off x="-493859" y="537314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4" name="Oval 723">
                <a:extLst>
                  <a:ext uri="{FF2B5EF4-FFF2-40B4-BE49-F238E27FC236}">
                    <a16:creationId xmlns:a16="http://schemas.microsoft.com/office/drawing/2014/main" id="{AB8F66B4-3954-4C3E-8AED-6831095FA9FC}"/>
                  </a:ext>
                </a:extLst>
              </p:cNvPr>
              <p:cNvSpPr/>
              <p:nvPr/>
            </p:nvSpPr>
            <p:spPr>
              <a:xfrm flipV="1">
                <a:off x="-171765" y="465813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5" name="Oval 724">
                <a:extLst>
                  <a:ext uri="{FF2B5EF4-FFF2-40B4-BE49-F238E27FC236}">
                    <a16:creationId xmlns:a16="http://schemas.microsoft.com/office/drawing/2014/main" id="{309A31DB-B687-49A7-B86D-5BF0C6C875C1}"/>
                  </a:ext>
                </a:extLst>
              </p:cNvPr>
              <p:cNvSpPr/>
              <p:nvPr/>
            </p:nvSpPr>
            <p:spPr>
              <a:xfrm flipV="1">
                <a:off x="-138926" y="48782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6" name="Oval 725">
                <a:extLst>
                  <a:ext uri="{FF2B5EF4-FFF2-40B4-BE49-F238E27FC236}">
                    <a16:creationId xmlns:a16="http://schemas.microsoft.com/office/drawing/2014/main" id="{2AC1A9ED-3374-4FD2-A62C-3416D9DB2BBE}"/>
                  </a:ext>
                </a:extLst>
              </p:cNvPr>
              <p:cNvSpPr/>
              <p:nvPr/>
            </p:nvSpPr>
            <p:spPr>
              <a:xfrm flipV="1">
                <a:off x="-79690" y="47619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7" name="Oval 726">
                <a:extLst>
                  <a:ext uri="{FF2B5EF4-FFF2-40B4-BE49-F238E27FC236}">
                    <a16:creationId xmlns:a16="http://schemas.microsoft.com/office/drawing/2014/main" id="{F9A453ED-B757-409A-BC47-610247A8B9C8}"/>
                  </a:ext>
                </a:extLst>
              </p:cNvPr>
              <p:cNvSpPr/>
              <p:nvPr/>
            </p:nvSpPr>
            <p:spPr>
              <a:xfrm flipV="1">
                <a:off x="37785" y="49011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8" name="Oval 727">
                <a:extLst>
                  <a:ext uri="{FF2B5EF4-FFF2-40B4-BE49-F238E27FC236}">
                    <a16:creationId xmlns:a16="http://schemas.microsoft.com/office/drawing/2014/main" id="{991D4326-7176-4B04-96F5-37CF899E6B08}"/>
                  </a:ext>
                </a:extLst>
              </p:cNvPr>
              <p:cNvSpPr/>
              <p:nvPr/>
            </p:nvSpPr>
            <p:spPr>
              <a:xfrm flipV="1">
                <a:off x="-116066" y="501832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9" name="Oval 728">
                <a:extLst>
                  <a:ext uri="{FF2B5EF4-FFF2-40B4-BE49-F238E27FC236}">
                    <a16:creationId xmlns:a16="http://schemas.microsoft.com/office/drawing/2014/main" id="{E9BDE7AA-D89B-4235-ADF1-C1EDA49D2B43}"/>
                  </a:ext>
                </a:extLst>
              </p:cNvPr>
              <p:cNvSpPr/>
              <p:nvPr/>
            </p:nvSpPr>
            <p:spPr>
              <a:xfrm flipV="1">
                <a:off x="37785" y="503049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0" name="Oval 729">
                <a:extLst>
                  <a:ext uri="{FF2B5EF4-FFF2-40B4-BE49-F238E27FC236}">
                    <a16:creationId xmlns:a16="http://schemas.microsoft.com/office/drawing/2014/main" id="{69150B57-A28D-44C7-A17A-41F83E8F16EB}"/>
                  </a:ext>
                </a:extLst>
              </p:cNvPr>
              <p:cNvSpPr/>
              <p:nvPr/>
            </p:nvSpPr>
            <p:spPr>
              <a:xfrm flipV="1">
                <a:off x="-102550" y="522952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1" name="Oval 730">
                <a:extLst>
                  <a:ext uri="{FF2B5EF4-FFF2-40B4-BE49-F238E27FC236}">
                    <a16:creationId xmlns:a16="http://schemas.microsoft.com/office/drawing/2014/main" id="{7F68830B-E8FC-40F8-AC8A-DC7F5B86BFBC}"/>
                  </a:ext>
                </a:extLst>
              </p:cNvPr>
              <p:cNvSpPr/>
              <p:nvPr/>
            </p:nvSpPr>
            <p:spPr>
              <a:xfrm flipV="1">
                <a:off x="60645" y="528671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2" name="Oval 731">
                <a:extLst>
                  <a:ext uri="{FF2B5EF4-FFF2-40B4-BE49-F238E27FC236}">
                    <a16:creationId xmlns:a16="http://schemas.microsoft.com/office/drawing/2014/main" id="{DB81EEAB-564C-48C4-8370-45BCCD80FE4C}"/>
                  </a:ext>
                </a:extLst>
              </p:cNvPr>
              <p:cNvSpPr/>
              <p:nvPr/>
            </p:nvSpPr>
            <p:spPr>
              <a:xfrm flipV="1">
                <a:off x="-194625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3" name="Oval 732">
                <a:extLst>
                  <a:ext uri="{FF2B5EF4-FFF2-40B4-BE49-F238E27FC236}">
                    <a16:creationId xmlns:a16="http://schemas.microsoft.com/office/drawing/2014/main" id="{72F6506F-3804-4037-850B-2D3086D0CEF8}"/>
                  </a:ext>
                </a:extLst>
              </p:cNvPr>
              <p:cNvSpPr/>
              <p:nvPr/>
            </p:nvSpPr>
            <p:spPr>
              <a:xfrm flipV="1">
                <a:off x="-45720" y="545311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4" name="Oval 733">
                <a:extLst>
                  <a:ext uri="{FF2B5EF4-FFF2-40B4-BE49-F238E27FC236}">
                    <a16:creationId xmlns:a16="http://schemas.microsoft.com/office/drawing/2014/main" id="{9B602F8F-32A0-4CF3-9141-4E75C32FC70F}"/>
                  </a:ext>
                </a:extLst>
              </p:cNvPr>
              <p:cNvSpPr/>
              <p:nvPr/>
            </p:nvSpPr>
            <p:spPr>
              <a:xfrm flipV="1">
                <a:off x="-136701" y="55873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5" name="Oval 734">
                <a:extLst>
                  <a:ext uri="{FF2B5EF4-FFF2-40B4-BE49-F238E27FC236}">
                    <a16:creationId xmlns:a16="http://schemas.microsoft.com/office/drawing/2014/main" id="{A40E9B7C-529E-43CE-A1B8-E78428AFB6E7}"/>
                  </a:ext>
                </a:extLst>
              </p:cNvPr>
              <p:cNvSpPr/>
              <p:nvPr/>
            </p:nvSpPr>
            <p:spPr>
              <a:xfrm flipV="1">
                <a:off x="60645" y="55645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11B6893E-32A4-4B5C-95F4-45D7B28E92AB}"/>
                  </a:ext>
                </a:extLst>
              </p:cNvPr>
              <p:cNvSpPr/>
              <p:nvPr/>
            </p:nvSpPr>
            <p:spPr>
              <a:xfrm flipV="1">
                <a:off x="-7935" y="46706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D83D3065-0AC2-49F7-A47C-5A10EBBEAB3F}"/>
                  </a:ext>
                </a:extLst>
              </p:cNvPr>
              <p:cNvSpPr/>
              <p:nvPr/>
            </p:nvSpPr>
            <p:spPr>
              <a:xfrm flipV="1">
                <a:off x="60645" y="44400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96C4E7FD-05C6-4B16-AF51-0FC52BF6033A}"/>
                  </a:ext>
                </a:extLst>
              </p:cNvPr>
              <p:cNvSpPr/>
              <p:nvPr/>
            </p:nvSpPr>
            <p:spPr>
              <a:xfrm flipV="1">
                <a:off x="-45720" y="45338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FABC1C22-8036-4749-8D3E-3F7782431315}"/>
                  </a:ext>
                </a:extLst>
              </p:cNvPr>
              <p:cNvSpPr/>
              <p:nvPr/>
            </p:nvSpPr>
            <p:spPr>
              <a:xfrm flipV="1">
                <a:off x="-173851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ABFB646C-ED91-470C-97B7-BD8586AF43AF}"/>
                  </a:ext>
                </a:extLst>
              </p:cNvPr>
              <p:cNvSpPr/>
              <p:nvPr/>
            </p:nvSpPr>
            <p:spPr>
              <a:xfrm flipV="1">
                <a:off x="-323051" y="457196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EA404309-1A12-4C4E-8710-D9BA70AAE0D4}"/>
                  </a:ext>
                </a:extLst>
              </p:cNvPr>
              <p:cNvSpPr/>
              <p:nvPr/>
            </p:nvSpPr>
            <p:spPr>
              <a:xfrm flipV="1">
                <a:off x="-305525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52885221-4C82-48D9-B6AF-CA75B084BE43}"/>
                  </a:ext>
                </a:extLst>
              </p:cNvPr>
              <p:cNvSpPr/>
              <p:nvPr/>
            </p:nvSpPr>
            <p:spPr>
              <a:xfrm flipV="1">
                <a:off x="-367369" y="45086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F1E38F74-9238-4DCB-AABC-6B34581EF96F}"/>
                  </a:ext>
                </a:extLst>
              </p:cNvPr>
              <p:cNvSpPr/>
              <p:nvPr/>
            </p:nvSpPr>
            <p:spPr>
              <a:xfrm flipV="1">
                <a:off x="-345643" y="467529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00DC6247-0D2F-48DE-B482-1C8EA822ACF0}"/>
                  </a:ext>
                </a:extLst>
              </p:cNvPr>
              <p:cNvSpPr/>
              <p:nvPr/>
            </p:nvSpPr>
            <p:spPr>
              <a:xfrm flipV="1">
                <a:off x="-293523" y="47613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BFCB60F6-EA9B-4CB1-9B50-8016ADA43F95}"/>
                  </a:ext>
                </a:extLst>
              </p:cNvPr>
              <p:cNvSpPr/>
              <p:nvPr/>
            </p:nvSpPr>
            <p:spPr>
              <a:xfrm flipV="1">
                <a:off x="-272072" y="48726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65E6F9A0-8413-4270-9D12-C048F201EC2B}"/>
                  </a:ext>
                </a:extLst>
              </p:cNvPr>
              <p:cNvSpPr/>
              <p:nvPr/>
            </p:nvSpPr>
            <p:spPr>
              <a:xfrm flipV="1">
                <a:off x="-119672" y="50250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445CFFBA-703E-4EE4-9E13-0F87827A64B5}"/>
                  </a:ext>
                </a:extLst>
              </p:cNvPr>
              <p:cNvSpPr/>
              <p:nvPr/>
            </p:nvSpPr>
            <p:spPr>
              <a:xfrm flipV="1">
                <a:off x="-361260" y="48236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C4763C21-0218-4EB1-88BE-599568D67231}"/>
                  </a:ext>
                </a:extLst>
              </p:cNvPr>
              <p:cNvSpPr/>
              <p:nvPr/>
            </p:nvSpPr>
            <p:spPr>
              <a:xfrm flipV="1">
                <a:off x="-300719" y="50011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390A1DFD-3877-400D-A7C3-E7C3BDCBB00A}"/>
                  </a:ext>
                </a:extLst>
              </p:cNvPr>
              <p:cNvSpPr/>
              <p:nvPr/>
            </p:nvSpPr>
            <p:spPr>
              <a:xfrm flipV="1">
                <a:off x="-355954" y="49217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BAA1A9B9-FEA7-47C6-9F7A-264C87051A1B}"/>
                  </a:ext>
                </a:extLst>
              </p:cNvPr>
              <p:cNvSpPr/>
              <p:nvPr/>
            </p:nvSpPr>
            <p:spPr>
              <a:xfrm flipV="1">
                <a:off x="-298575" y="510374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9C081EE2-610D-4D67-8896-545C21CF60F1}"/>
                  </a:ext>
                </a:extLst>
              </p:cNvPr>
              <p:cNvSpPr/>
              <p:nvPr/>
            </p:nvSpPr>
            <p:spPr>
              <a:xfrm flipV="1">
                <a:off x="-361441" y="506635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5FB9C2D9-38DD-44B4-92CD-B70525BB80AD}"/>
                  </a:ext>
                </a:extLst>
              </p:cNvPr>
              <p:cNvSpPr/>
              <p:nvPr/>
            </p:nvSpPr>
            <p:spPr>
              <a:xfrm flipV="1">
                <a:off x="-355000" y="51697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C8E7D6A7-BB80-47B9-832E-900E0A45771B}"/>
                  </a:ext>
                </a:extLst>
              </p:cNvPr>
              <p:cNvSpPr/>
              <p:nvPr/>
            </p:nvSpPr>
            <p:spPr>
              <a:xfrm flipV="1">
                <a:off x="-256890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23F7D4C9-C71E-480C-BBB5-A9C1887C9A17}"/>
                  </a:ext>
                </a:extLst>
              </p:cNvPr>
              <p:cNvSpPr/>
              <p:nvPr/>
            </p:nvSpPr>
            <p:spPr>
              <a:xfrm flipV="1">
                <a:off x="-104490" y="53590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1122C89A-CA2C-4046-B325-9752BC50D3B9}"/>
                  </a:ext>
                </a:extLst>
              </p:cNvPr>
              <p:cNvSpPr/>
              <p:nvPr/>
            </p:nvSpPr>
            <p:spPr>
              <a:xfrm flipV="1">
                <a:off x="-355827" y="52968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86B86D2A-B6C3-4ABD-A4DC-0AFAEB8D0C74}"/>
                  </a:ext>
                </a:extLst>
              </p:cNvPr>
              <p:cNvSpPr/>
              <p:nvPr/>
            </p:nvSpPr>
            <p:spPr>
              <a:xfrm flipV="1">
                <a:off x="-271017" y="536235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B8A2EA3C-8C9F-48E1-AF64-A743BF14BC5E}"/>
                  </a:ext>
                </a:extLst>
              </p:cNvPr>
              <p:cNvSpPr/>
              <p:nvPr/>
            </p:nvSpPr>
            <p:spPr>
              <a:xfrm flipV="1">
                <a:off x="-329139" y="543592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755BB1CE-44D9-4C75-9D53-F0899DBE6771}"/>
                  </a:ext>
                </a:extLst>
              </p:cNvPr>
              <p:cNvSpPr/>
              <p:nvPr/>
            </p:nvSpPr>
            <p:spPr>
              <a:xfrm flipV="1">
                <a:off x="-300719" y="55822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08ABD686-F110-4C1C-907C-E4862BBA2896}"/>
                  </a:ext>
                </a:extLst>
              </p:cNvPr>
              <p:cNvSpPr/>
              <p:nvPr/>
            </p:nvSpPr>
            <p:spPr>
              <a:xfrm flipV="1">
                <a:off x="155033" y="48838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142534EE-DBCC-42E8-82CE-D0D394B21D9C}"/>
                  </a:ext>
                </a:extLst>
              </p:cNvPr>
              <p:cNvSpPr/>
              <p:nvPr/>
            </p:nvSpPr>
            <p:spPr>
              <a:xfrm flipV="1">
                <a:off x="239046" y="48198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99046053-4A60-4D31-91D9-33B1A32D8AEF}"/>
                  </a:ext>
                </a:extLst>
              </p:cNvPr>
              <p:cNvSpPr/>
              <p:nvPr/>
            </p:nvSpPr>
            <p:spPr>
              <a:xfrm flipV="1">
                <a:off x="155033" y="45986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55B64B39-A5E0-4026-B1E6-BB2A5FE3211B}"/>
                  </a:ext>
                </a:extLst>
              </p:cNvPr>
              <p:cNvSpPr/>
              <p:nvPr/>
            </p:nvSpPr>
            <p:spPr>
              <a:xfrm flipV="1">
                <a:off x="239046" y="467583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C45AA6AB-AC5D-4D7E-8DC3-E06FE4FDDFCF}"/>
                  </a:ext>
                </a:extLst>
              </p:cNvPr>
              <p:cNvSpPr/>
              <p:nvPr/>
            </p:nvSpPr>
            <p:spPr>
              <a:xfrm flipV="1">
                <a:off x="239046" y="50837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A595EB02-CD3D-4078-9746-7DBD6ACE6FFE}"/>
                  </a:ext>
                </a:extLst>
              </p:cNvPr>
              <p:cNvSpPr/>
              <p:nvPr/>
            </p:nvSpPr>
            <p:spPr>
              <a:xfrm flipV="1">
                <a:off x="243777" y="453936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8EC92BC5-286A-48DA-940D-5E84992EA5FF}"/>
                  </a:ext>
                </a:extLst>
              </p:cNvPr>
              <p:cNvSpPr/>
              <p:nvPr/>
            </p:nvSpPr>
            <p:spPr>
              <a:xfrm flipV="1">
                <a:off x="248129" y="494690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2410CF66-267D-4689-B9C2-FF851F1577E2}"/>
                  </a:ext>
                </a:extLst>
              </p:cNvPr>
              <p:cNvSpPr/>
              <p:nvPr/>
            </p:nvSpPr>
            <p:spPr>
              <a:xfrm flipV="1">
                <a:off x="132141" y="51725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7E7B4BF7-B73B-4263-817A-836B8161BB3F}"/>
                  </a:ext>
                </a:extLst>
              </p:cNvPr>
              <p:cNvSpPr/>
              <p:nvPr/>
            </p:nvSpPr>
            <p:spPr>
              <a:xfrm flipV="1">
                <a:off x="220987" y="51885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E1FDC3AF-5F6B-4725-8F8E-B1E735CFFC8A}"/>
                  </a:ext>
                </a:extLst>
              </p:cNvPr>
              <p:cNvSpPr/>
              <p:nvPr/>
            </p:nvSpPr>
            <p:spPr>
              <a:xfrm flipV="1">
                <a:off x="211061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357F6C9E-045C-45ED-922F-EB13311998BB}"/>
                  </a:ext>
                </a:extLst>
              </p:cNvPr>
              <p:cNvSpPr/>
              <p:nvPr/>
            </p:nvSpPr>
            <p:spPr>
              <a:xfrm flipV="1">
                <a:off x="153399" y="54320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7AA0B8DF-0193-4510-88BD-788458167F5F}"/>
                  </a:ext>
                </a:extLst>
              </p:cNvPr>
              <p:cNvSpPr/>
              <p:nvPr/>
            </p:nvSpPr>
            <p:spPr>
              <a:xfrm flipV="1">
                <a:off x="238607" y="54827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ACE65FF3-6C42-40CF-8DE4-6EFBF8C76445}"/>
                  </a:ext>
                </a:extLst>
              </p:cNvPr>
              <p:cNvSpPr/>
              <p:nvPr/>
            </p:nvSpPr>
            <p:spPr>
              <a:xfrm flipV="1">
                <a:off x="211061" y="55646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1D750529-EC15-4054-A502-3E9FF381A803}"/>
                </a:ext>
              </a:extLst>
            </p:cNvPr>
            <p:cNvGrpSpPr/>
            <p:nvPr/>
          </p:nvGrpSpPr>
          <p:grpSpPr>
            <a:xfrm>
              <a:off x="335755" y="4417213"/>
              <a:ext cx="870653" cy="1247840"/>
              <a:chOff x="-576804" y="4394353"/>
              <a:chExt cx="870653" cy="1247840"/>
            </a:xfrm>
            <a:grpFill/>
          </p:grpSpPr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EF6A0491-AEF7-4196-96D9-D446FCAEF79B}"/>
                  </a:ext>
                </a:extLst>
              </p:cNvPr>
              <p:cNvSpPr/>
              <p:nvPr/>
            </p:nvSpPr>
            <p:spPr>
              <a:xfrm flipV="1">
                <a:off x="-571680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0FF7765D-1036-42A0-9F08-4EC270CE0CD8}"/>
                  </a:ext>
                </a:extLst>
              </p:cNvPr>
              <p:cNvSpPr/>
              <p:nvPr/>
            </p:nvSpPr>
            <p:spPr>
              <a:xfrm flipV="1">
                <a:off x="-518817" y="44172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0597F2A1-E02A-49DF-8EB2-5AA4ECD87AD8}"/>
                  </a:ext>
                </a:extLst>
              </p:cNvPr>
              <p:cNvSpPr/>
              <p:nvPr/>
            </p:nvSpPr>
            <p:spPr>
              <a:xfrm flipV="1">
                <a:off x="-574718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B285C42-CD28-4583-ABC4-AAF7B46AD053}"/>
                  </a:ext>
                </a:extLst>
              </p:cNvPr>
              <p:cNvSpPr/>
              <p:nvPr/>
            </p:nvSpPr>
            <p:spPr>
              <a:xfrm flipV="1">
                <a:off x="-465954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562DA9BE-36E1-4DBD-B01E-CDAAC6B24EBF}"/>
                  </a:ext>
                </a:extLst>
              </p:cNvPr>
              <p:cNvSpPr/>
              <p:nvPr/>
            </p:nvSpPr>
            <p:spPr>
              <a:xfrm flipV="1">
                <a:off x="-511674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FB4DF4BD-3637-43F6-B00E-255376F02840}"/>
                  </a:ext>
                </a:extLst>
              </p:cNvPr>
              <p:cNvSpPr/>
              <p:nvPr/>
            </p:nvSpPr>
            <p:spPr>
              <a:xfrm flipV="1">
                <a:off x="-443094" y="446054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88DA3412-0FC2-40AA-93BC-8052E4681595}"/>
                  </a:ext>
                </a:extLst>
              </p:cNvPr>
              <p:cNvSpPr/>
              <p:nvPr/>
            </p:nvSpPr>
            <p:spPr>
              <a:xfrm flipV="1">
                <a:off x="-454526" y="451650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D948028F-F42B-4CF5-B371-8BDAF451C876}"/>
                  </a:ext>
                </a:extLst>
              </p:cNvPr>
              <p:cNvSpPr/>
              <p:nvPr/>
            </p:nvSpPr>
            <p:spPr>
              <a:xfrm flipV="1">
                <a:off x="-488814" y="45724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A56F727B-350F-4978-B3AF-61015636DFE5}"/>
                  </a:ext>
                </a:extLst>
              </p:cNvPr>
              <p:cNvSpPr/>
              <p:nvPr/>
            </p:nvSpPr>
            <p:spPr>
              <a:xfrm flipV="1">
                <a:off x="-551858" y="452624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C43702AD-7E08-4923-A519-F701214300A7}"/>
                  </a:ext>
                </a:extLst>
              </p:cNvPr>
              <p:cNvSpPr/>
              <p:nvPr/>
            </p:nvSpPr>
            <p:spPr>
              <a:xfrm flipV="1">
                <a:off x="-488814" y="469460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5829F499-B1B2-496A-B68A-70E672B41636}"/>
                  </a:ext>
                </a:extLst>
              </p:cNvPr>
              <p:cNvSpPr/>
              <p:nvPr/>
            </p:nvSpPr>
            <p:spPr>
              <a:xfrm flipV="1">
                <a:off x="-574718" y="46214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5" name="Oval 784">
                <a:extLst>
                  <a:ext uri="{FF2B5EF4-FFF2-40B4-BE49-F238E27FC236}">
                    <a16:creationId xmlns:a16="http://schemas.microsoft.com/office/drawing/2014/main" id="{3DE05630-C38D-43F7-9CFE-6692C8368C28}"/>
                  </a:ext>
                </a:extLst>
              </p:cNvPr>
              <p:cNvSpPr/>
              <p:nvPr/>
            </p:nvSpPr>
            <p:spPr>
              <a:xfrm flipV="1">
                <a:off x="-543196" y="45810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061A93C9-8615-40D6-81BF-CD3EB579E60F}"/>
                  </a:ext>
                </a:extLst>
              </p:cNvPr>
              <p:cNvSpPr/>
              <p:nvPr/>
            </p:nvSpPr>
            <p:spPr>
              <a:xfrm flipV="1">
                <a:off x="-509473" y="46352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7" name="Oval 786">
                <a:extLst>
                  <a:ext uri="{FF2B5EF4-FFF2-40B4-BE49-F238E27FC236}">
                    <a16:creationId xmlns:a16="http://schemas.microsoft.com/office/drawing/2014/main" id="{AC20D641-2749-4C66-AF1C-14E144AD3747}"/>
                  </a:ext>
                </a:extLst>
              </p:cNvPr>
              <p:cNvSpPr/>
              <p:nvPr/>
            </p:nvSpPr>
            <p:spPr>
              <a:xfrm flipV="1">
                <a:off x="-448808" y="46181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8" name="Oval 787">
                <a:extLst>
                  <a:ext uri="{FF2B5EF4-FFF2-40B4-BE49-F238E27FC236}">
                    <a16:creationId xmlns:a16="http://schemas.microsoft.com/office/drawing/2014/main" id="{4E35BF70-546A-459F-AE83-DE8EE401B4E7}"/>
                  </a:ext>
                </a:extLst>
              </p:cNvPr>
              <p:cNvSpPr/>
              <p:nvPr/>
            </p:nvSpPr>
            <p:spPr>
              <a:xfrm flipV="1">
                <a:off x="-437945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9" name="Oval 788">
                <a:extLst>
                  <a:ext uri="{FF2B5EF4-FFF2-40B4-BE49-F238E27FC236}">
                    <a16:creationId xmlns:a16="http://schemas.microsoft.com/office/drawing/2014/main" id="{041D59C7-058B-4093-9738-C12DC5D23B53}"/>
                  </a:ext>
                </a:extLst>
              </p:cNvPr>
              <p:cNvSpPr/>
              <p:nvPr/>
            </p:nvSpPr>
            <p:spPr>
              <a:xfrm flipV="1">
                <a:off x="-551858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91223238-F792-4911-85F8-B62413459E81}"/>
                  </a:ext>
                </a:extLst>
              </p:cNvPr>
              <p:cNvSpPr/>
              <p:nvPr/>
            </p:nvSpPr>
            <p:spPr>
              <a:xfrm flipV="1">
                <a:off x="-574718" y="47410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FFF8B1CF-37D4-491D-9F00-54B7043FED7B}"/>
                  </a:ext>
                </a:extLst>
              </p:cNvPr>
              <p:cNvSpPr/>
              <p:nvPr/>
            </p:nvSpPr>
            <p:spPr>
              <a:xfrm flipV="1">
                <a:off x="-576804" y="48325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2" name="Oval 791">
                <a:extLst>
                  <a:ext uri="{FF2B5EF4-FFF2-40B4-BE49-F238E27FC236}">
                    <a16:creationId xmlns:a16="http://schemas.microsoft.com/office/drawing/2014/main" id="{C0DA75EE-58CE-42BB-9CAB-8B2A3ADE59B6}"/>
                  </a:ext>
                </a:extLst>
              </p:cNvPr>
              <p:cNvSpPr/>
              <p:nvPr/>
            </p:nvSpPr>
            <p:spPr>
              <a:xfrm flipV="1">
                <a:off x="-505276" y="48076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568775AB-09B3-4F5B-BB82-E2606FD5747D}"/>
                  </a:ext>
                </a:extLst>
              </p:cNvPr>
              <p:cNvSpPr/>
              <p:nvPr/>
            </p:nvSpPr>
            <p:spPr>
              <a:xfrm flipV="1">
                <a:off x="-517660" y="475809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4" name="Oval 793">
                <a:extLst>
                  <a:ext uri="{FF2B5EF4-FFF2-40B4-BE49-F238E27FC236}">
                    <a16:creationId xmlns:a16="http://schemas.microsoft.com/office/drawing/2014/main" id="{5692A2D0-9397-42F1-B1FC-BE11818F035E}"/>
                  </a:ext>
                </a:extLst>
              </p:cNvPr>
              <p:cNvSpPr/>
              <p:nvPr/>
            </p:nvSpPr>
            <p:spPr>
              <a:xfrm flipV="1">
                <a:off x="-449263" y="47384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7BCB2DBB-1F4F-410F-AF93-9E624CF41001}"/>
                  </a:ext>
                </a:extLst>
              </p:cNvPr>
              <p:cNvSpPr/>
              <p:nvPr/>
            </p:nvSpPr>
            <p:spPr>
              <a:xfrm flipV="1">
                <a:off x="-449263" y="480129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6" name="Oval 795">
                <a:extLst>
                  <a:ext uri="{FF2B5EF4-FFF2-40B4-BE49-F238E27FC236}">
                    <a16:creationId xmlns:a16="http://schemas.microsoft.com/office/drawing/2014/main" id="{EF28508D-6449-4FD3-98C3-26527591167A}"/>
                  </a:ext>
                </a:extLst>
              </p:cNvPr>
              <p:cNvSpPr/>
              <p:nvPr/>
            </p:nvSpPr>
            <p:spPr>
              <a:xfrm flipV="1">
                <a:off x="-560263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7" name="Oval 796">
                <a:extLst>
                  <a:ext uri="{FF2B5EF4-FFF2-40B4-BE49-F238E27FC236}">
                    <a16:creationId xmlns:a16="http://schemas.microsoft.com/office/drawing/2014/main" id="{85B6E5DF-0691-46C8-9C06-1C0B909579A0}"/>
                  </a:ext>
                </a:extLst>
              </p:cNvPr>
              <p:cNvSpPr/>
              <p:nvPr/>
            </p:nvSpPr>
            <p:spPr>
              <a:xfrm flipV="1">
                <a:off x="-507400" y="492927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8" name="Oval 797">
                <a:extLst>
                  <a:ext uri="{FF2B5EF4-FFF2-40B4-BE49-F238E27FC236}">
                    <a16:creationId xmlns:a16="http://schemas.microsoft.com/office/drawing/2014/main" id="{7CBCFA53-48C5-42AC-819E-D303A3180013}"/>
                  </a:ext>
                </a:extLst>
              </p:cNvPr>
              <p:cNvSpPr/>
              <p:nvPr/>
            </p:nvSpPr>
            <p:spPr>
              <a:xfrm flipV="1">
                <a:off x="-563301" y="49749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9" name="Oval 798">
                <a:extLst>
                  <a:ext uri="{FF2B5EF4-FFF2-40B4-BE49-F238E27FC236}">
                    <a16:creationId xmlns:a16="http://schemas.microsoft.com/office/drawing/2014/main" id="{C3C1DF8B-118D-4572-81D0-309EE12353F0}"/>
                  </a:ext>
                </a:extLst>
              </p:cNvPr>
              <p:cNvSpPr/>
              <p:nvPr/>
            </p:nvSpPr>
            <p:spPr>
              <a:xfrm flipV="1">
                <a:off x="-454537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0" name="Oval 799">
                <a:extLst>
                  <a:ext uri="{FF2B5EF4-FFF2-40B4-BE49-F238E27FC236}">
                    <a16:creationId xmlns:a16="http://schemas.microsoft.com/office/drawing/2014/main" id="{1EDB2A39-63F5-4278-B951-7E64AB1BBF65}"/>
                  </a:ext>
                </a:extLst>
              </p:cNvPr>
              <p:cNvSpPr/>
              <p:nvPr/>
            </p:nvSpPr>
            <p:spPr>
              <a:xfrm flipV="1">
                <a:off x="-500257" y="499546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1" name="Oval 800">
                <a:extLst>
                  <a:ext uri="{FF2B5EF4-FFF2-40B4-BE49-F238E27FC236}">
                    <a16:creationId xmlns:a16="http://schemas.microsoft.com/office/drawing/2014/main" id="{9FC3EAF7-7FA9-406A-A9F6-6780B971FB01}"/>
                  </a:ext>
                </a:extLst>
              </p:cNvPr>
              <p:cNvSpPr/>
              <p:nvPr/>
            </p:nvSpPr>
            <p:spPr>
              <a:xfrm flipV="1">
                <a:off x="-431677" y="497260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2" name="Oval 801">
                <a:extLst>
                  <a:ext uri="{FF2B5EF4-FFF2-40B4-BE49-F238E27FC236}">
                    <a16:creationId xmlns:a16="http://schemas.microsoft.com/office/drawing/2014/main" id="{FE4A8D42-9A4B-4296-8ED8-D6425D4B8B09}"/>
                  </a:ext>
                </a:extLst>
              </p:cNvPr>
              <p:cNvSpPr/>
              <p:nvPr/>
            </p:nvSpPr>
            <p:spPr>
              <a:xfrm flipV="1">
                <a:off x="-443109" y="50285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20683DBD-A364-46B4-8B0B-5707D938A1BA}"/>
                  </a:ext>
                </a:extLst>
              </p:cNvPr>
              <p:cNvSpPr/>
              <p:nvPr/>
            </p:nvSpPr>
            <p:spPr>
              <a:xfrm flipV="1">
                <a:off x="-477397" y="50845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AFA17AE5-F44E-497F-AE6E-8B29BF9AF6A7}"/>
                  </a:ext>
                </a:extLst>
              </p:cNvPr>
              <p:cNvSpPr/>
              <p:nvPr/>
            </p:nvSpPr>
            <p:spPr>
              <a:xfrm flipV="1">
                <a:off x="-540441" y="50383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5" name="Oval 804">
                <a:extLst>
                  <a:ext uri="{FF2B5EF4-FFF2-40B4-BE49-F238E27FC236}">
                    <a16:creationId xmlns:a16="http://schemas.microsoft.com/office/drawing/2014/main" id="{F3177212-A262-4259-BDE9-0088348D9D0B}"/>
                  </a:ext>
                </a:extLst>
              </p:cNvPr>
              <p:cNvSpPr/>
              <p:nvPr/>
            </p:nvSpPr>
            <p:spPr>
              <a:xfrm flipV="1">
                <a:off x="-477397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6" name="Oval 805">
                <a:extLst>
                  <a:ext uri="{FF2B5EF4-FFF2-40B4-BE49-F238E27FC236}">
                    <a16:creationId xmlns:a16="http://schemas.microsoft.com/office/drawing/2014/main" id="{4906D195-9343-47F5-B332-8CFA4521F126}"/>
                  </a:ext>
                </a:extLst>
              </p:cNvPr>
              <p:cNvSpPr/>
              <p:nvPr/>
            </p:nvSpPr>
            <p:spPr>
              <a:xfrm flipV="1">
                <a:off x="-563301" y="513355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7" name="Oval 806">
                <a:extLst>
                  <a:ext uri="{FF2B5EF4-FFF2-40B4-BE49-F238E27FC236}">
                    <a16:creationId xmlns:a16="http://schemas.microsoft.com/office/drawing/2014/main" id="{69E6757F-8945-4E85-8552-DB237EDDEC20}"/>
                  </a:ext>
                </a:extLst>
              </p:cNvPr>
              <p:cNvSpPr/>
              <p:nvPr/>
            </p:nvSpPr>
            <p:spPr>
              <a:xfrm flipV="1">
                <a:off x="-531779" y="50931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8" name="Oval 807">
                <a:extLst>
                  <a:ext uri="{FF2B5EF4-FFF2-40B4-BE49-F238E27FC236}">
                    <a16:creationId xmlns:a16="http://schemas.microsoft.com/office/drawing/2014/main" id="{4B2EF4E4-45F6-4568-B1AD-75D1BA54AE0C}"/>
                  </a:ext>
                </a:extLst>
              </p:cNvPr>
              <p:cNvSpPr/>
              <p:nvPr/>
            </p:nvSpPr>
            <p:spPr>
              <a:xfrm flipV="1">
                <a:off x="-498056" y="514733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9" name="Oval 808">
                <a:extLst>
                  <a:ext uri="{FF2B5EF4-FFF2-40B4-BE49-F238E27FC236}">
                    <a16:creationId xmlns:a16="http://schemas.microsoft.com/office/drawing/2014/main" id="{C3AFE750-3D48-41FC-A048-BFE8DA496BDE}"/>
                  </a:ext>
                </a:extLst>
              </p:cNvPr>
              <p:cNvSpPr/>
              <p:nvPr/>
            </p:nvSpPr>
            <p:spPr>
              <a:xfrm flipV="1">
                <a:off x="-437391" y="51302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15B7C103-97A0-4665-BA11-793B6315BDD0}"/>
                  </a:ext>
                </a:extLst>
              </p:cNvPr>
              <p:cNvSpPr/>
              <p:nvPr/>
            </p:nvSpPr>
            <p:spPr>
              <a:xfrm flipV="1">
                <a:off x="-426528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5370910B-B112-4389-91A6-14D9F0279A6D}"/>
                  </a:ext>
                </a:extLst>
              </p:cNvPr>
              <p:cNvSpPr/>
              <p:nvPr/>
            </p:nvSpPr>
            <p:spPr>
              <a:xfrm flipV="1">
                <a:off x="-540441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927187CC-11A8-471C-9BBC-CA66169C2B29}"/>
                  </a:ext>
                </a:extLst>
              </p:cNvPr>
              <p:cNvSpPr/>
              <p:nvPr/>
            </p:nvSpPr>
            <p:spPr>
              <a:xfrm flipV="1">
                <a:off x="-563301" y="525312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E06A7996-D8F8-4D45-929A-611D5709A3A4}"/>
                  </a:ext>
                </a:extLst>
              </p:cNvPr>
              <p:cNvSpPr/>
              <p:nvPr/>
            </p:nvSpPr>
            <p:spPr>
              <a:xfrm flipV="1">
                <a:off x="-565387" y="534456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449452DD-A500-4BB5-97CA-F469CEDA040C}"/>
                  </a:ext>
                </a:extLst>
              </p:cNvPr>
              <p:cNvSpPr/>
              <p:nvPr/>
            </p:nvSpPr>
            <p:spPr>
              <a:xfrm flipV="1">
                <a:off x="-493859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1B240ACE-3E2B-4E21-811D-FB3FDFA3537E}"/>
                  </a:ext>
                </a:extLst>
              </p:cNvPr>
              <p:cNvSpPr/>
              <p:nvPr/>
            </p:nvSpPr>
            <p:spPr>
              <a:xfrm flipV="1">
                <a:off x="-506243" y="52701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B02F71AB-79EF-4DC2-98A1-9FB7DD95F7D6}"/>
                  </a:ext>
                </a:extLst>
              </p:cNvPr>
              <p:cNvSpPr/>
              <p:nvPr/>
            </p:nvSpPr>
            <p:spPr>
              <a:xfrm flipV="1">
                <a:off x="-437846" y="52505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5B867BEC-B9D1-4142-A5CD-021FF6B5DA50}"/>
                  </a:ext>
                </a:extLst>
              </p:cNvPr>
              <p:cNvSpPr/>
              <p:nvPr/>
            </p:nvSpPr>
            <p:spPr>
              <a:xfrm flipV="1">
                <a:off x="-437846" y="531335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CF879FAE-ED79-4405-A5C6-BB5AC7C2CA57}"/>
                  </a:ext>
                </a:extLst>
              </p:cNvPr>
              <p:cNvSpPr/>
              <p:nvPr/>
            </p:nvSpPr>
            <p:spPr>
              <a:xfrm flipV="1">
                <a:off x="-505276" y="48670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B99E3D4-1353-40F6-9C07-86B6CAB81F26}"/>
                  </a:ext>
                </a:extLst>
              </p:cNvPr>
              <p:cNvSpPr/>
              <p:nvPr/>
            </p:nvSpPr>
            <p:spPr>
              <a:xfrm flipV="1">
                <a:off x="-545190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827D6A62-5325-45D8-9AFA-1E3E4B81F85C}"/>
                  </a:ext>
                </a:extLst>
              </p:cNvPr>
              <p:cNvSpPr/>
              <p:nvPr/>
            </p:nvSpPr>
            <p:spPr>
              <a:xfrm flipV="1">
                <a:off x="-492327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DECB9D97-01C6-4E75-8434-5DF84EE8630D}"/>
                  </a:ext>
                </a:extLst>
              </p:cNvPr>
              <p:cNvSpPr/>
              <p:nvPr/>
            </p:nvSpPr>
            <p:spPr>
              <a:xfrm flipV="1">
                <a:off x="-548228" y="54783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B3ADC049-AE32-469A-880E-090A5EBF267C}"/>
                  </a:ext>
                </a:extLst>
              </p:cNvPr>
              <p:cNvSpPr/>
              <p:nvPr/>
            </p:nvSpPr>
            <p:spPr>
              <a:xfrm flipV="1">
                <a:off x="-439464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08906017-6098-4D04-A211-24A43FEECAB2}"/>
                  </a:ext>
                </a:extLst>
              </p:cNvPr>
              <p:cNvSpPr/>
              <p:nvPr/>
            </p:nvSpPr>
            <p:spPr>
              <a:xfrm flipV="1">
                <a:off x="-485184" y="54988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D1F2911F-CEBD-4617-86BB-43848A863DDD}"/>
                  </a:ext>
                </a:extLst>
              </p:cNvPr>
              <p:cNvSpPr/>
              <p:nvPr/>
            </p:nvSpPr>
            <p:spPr>
              <a:xfrm flipV="1">
                <a:off x="-416604" y="54759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4768C1EE-6D25-4D41-BE06-6D6248B2A1B8}"/>
                  </a:ext>
                </a:extLst>
              </p:cNvPr>
              <p:cNvSpPr/>
              <p:nvPr/>
            </p:nvSpPr>
            <p:spPr>
              <a:xfrm flipV="1">
                <a:off x="-428036" y="553193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CBB158A9-9DF0-4E02-858B-B4FED56779F8}"/>
                  </a:ext>
                </a:extLst>
              </p:cNvPr>
              <p:cNvSpPr/>
              <p:nvPr/>
            </p:nvSpPr>
            <p:spPr>
              <a:xfrm flipV="1">
                <a:off x="-462324" y="55878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BA235B90-FE50-4CED-BCE3-DB9E2D9EAE43}"/>
                  </a:ext>
                </a:extLst>
              </p:cNvPr>
              <p:cNvSpPr/>
              <p:nvPr/>
            </p:nvSpPr>
            <p:spPr>
              <a:xfrm flipV="1">
                <a:off x="-525368" y="55416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8015EC2B-E2AF-42D2-B467-54AD5978739E}"/>
                  </a:ext>
                </a:extLst>
              </p:cNvPr>
              <p:cNvSpPr/>
              <p:nvPr/>
            </p:nvSpPr>
            <p:spPr>
              <a:xfrm flipV="1">
                <a:off x="-516706" y="55964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1340491A-B9D9-4179-A070-DC163675841B}"/>
                  </a:ext>
                </a:extLst>
              </p:cNvPr>
              <p:cNvSpPr/>
              <p:nvPr/>
            </p:nvSpPr>
            <p:spPr>
              <a:xfrm flipV="1">
                <a:off x="-493859" y="537314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0" name="Oval 829">
                <a:extLst>
                  <a:ext uri="{FF2B5EF4-FFF2-40B4-BE49-F238E27FC236}">
                    <a16:creationId xmlns:a16="http://schemas.microsoft.com/office/drawing/2014/main" id="{725269AB-EB37-4244-9E31-3ACCC08E1C39}"/>
                  </a:ext>
                </a:extLst>
              </p:cNvPr>
              <p:cNvSpPr/>
              <p:nvPr/>
            </p:nvSpPr>
            <p:spPr>
              <a:xfrm flipV="1">
                <a:off x="-171765" y="465813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FDD58B48-E325-4FF6-AAD8-BBEA43A0D2DB}"/>
                  </a:ext>
                </a:extLst>
              </p:cNvPr>
              <p:cNvSpPr/>
              <p:nvPr/>
            </p:nvSpPr>
            <p:spPr>
              <a:xfrm flipV="1">
                <a:off x="-138926" y="48782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788DC3D0-3961-4C53-9A7E-3FE4EB4D11F3}"/>
                  </a:ext>
                </a:extLst>
              </p:cNvPr>
              <p:cNvSpPr/>
              <p:nvPr/>
            </p:nvSpPr>
            <p:spPr>
              <a:xfrm flipV="1">
                <a:off x="-79690" y="47619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3" name="Oval 832">
                <a:extLst>
                  <a:ext uri="{FF2B5EF4-FFF2-40B4-BE49-F238E27FC236}">
                    <a16:creationId xmlns:a16="http://schemas.microsoft.com/office/drawing/2014/main" id="{DB7F0263-5E53-42CE-ABAF-1F1114435A24}"/>
                  </a:ext>
                </a:extLst>
              </p:cNvPr>
              <p:cNvSpPr/>
              <p:nvPr/>
            </p:nvSpPr>
            <p:spPr>
              <a:xfrm flipV="1">
                <a:off x="37785" y="49011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4" name="Oval 833">
                <a:extLst>
                  <a:ext uri="{FF2B5EF4-FFF2-40B4-BE49-F238E27FC236}">
                    <a16:creationId xmlns:a16="http://schemas.microsoft.com/office/drawing/2014/main" id="{3FD3A9C0-33CD-464B-8BCB-C24AF3BE5306}"/>
                  </a:ext>
                </a:extLst>
              </p:cNvPr>
              <p:cNvSpPr/>
              <p:nvPr/>
            </p:nvSpPr>
            <p:spPr>
              <a:xfrm flipV="1">
                <a:off x="-116066" y="501832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EAA754DE-CF1C-4D6D-BEFC-FA85807A7938}"/>
                  </a:ext>
                </a:extLst>
              </p:cNvPr>
              <p:cNvSpPr/>
              <p:nvPr/>
            </p:nvSpPr>
            <p:spPr>
              <a:xfrm flipV="1">
                <a:off x="37785" y="503049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6" name="Oval 835">
                <a:extLst>
                  <a:ext uri="{FF2B5EF4-FFF2-40B4-BE49-F238E27FC236}">
                    <a16:creationId xmlns:a16="http://schemas.microsoft.com/office/drawing/2014/main" id="{9D29CB60-1095-4361-8A6F-DA01BCA125AD}"/>
                  </a:ext>
                </a:extLst>
              </p:cNvPr>
              <p:cNvSpPr/>
              <p:nvPr/>
            </p:nvSpPr>
            <p:spPr>
              <a:xfrm flipV="1">
                <a:off x="-102550" y="522952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7" name="Oval 836">
                <a:extLst>
                  <a:ext uri="{FF2B5EF4-FFF2-40B4-BE49-F238E27FC236}">
                    <a16:creationId xmlns:a16="http://schemas.microsoft.com/office/drawing/2014/main" id="{1F4A0F0D-9500-4E79-850F-B12E6E81F54F}"/>
                  </a:ext>
                </a:extLst>
              </p:cNvPr>
              <p:cNvSpPr/>
              <p:nvPr/>
            </p:nvSpPr>
            <p:spPr>
              <a:xfrm flipV="1">
                <a:off x="60645" y="528671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8" name="Oval 837">
                <a:extLst>
                  <a:ext uri="{FF2B5EF4-FFF2-40B4-BE49-F238E27FC236}">
                    <a16:creationId xmlns:a16="http://schemas.microsoft.com/office/drawing/2014/main" id="{999B7B59-391D-4EAF-8FCB-4F7905F64D23}"/>
                  </a:ext>
                </a:extLst>
              </p:cNvPr>
              <p:cNvSpPr/>
              <p:nvPr/>
            </p:nvSpPr>
            <p:spPr>
              <a:xfrm flipV="1">
                <a:off x="-194625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9" name="Oval 838">
                <a:extLst>
                  <a:ext uri="{FF2B5EF4-FFF2-40B4-BE49-F238E27FC236}">
                    <a16:creationId xmlns:a16="http://schemas.microsoft.com/office/drawing/2014/main" id="{412651E2-F902-4AE9-BB4B-0EF22E8A520A}"/>
                  </a:ext>
                </a:extLst>
              </p:cNvPr>
              <p:cNvSpPr/>
              <p:nvPr/>
            </p:nvSpPr>
            <p:spPr>
              <a:xfrm flipV="1">
                <a:off x="-45720" y="545311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0" name="Oval 839">
                <a:extLst>
                  <a:ext uri="{FF2B5EF4-FFF2-40B4-BE49-F238E27FC236}">
                    <a16:creationId xmlns:a16="http://schemas.microsoft.com/office/drawing/2014/main" id="{F3F604BA-CBE7-4A0E-9C61-30F1ECC8D981}"/>
                  </a:ext>
                </a:extLst>
              </p:cNvPr>
              <p:cNvSpPr/>
              <p:nvPr/>
            </p:nvSpPr>
            <p:spPr>
              <a:xfrm flipV="1">
                <a:off x="-136701" y="55873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1" name="Oval 840">
                <a:extLst>
                  <a:ext uri="{FF2B5EF4-FFF2-40B4-BE49-F238E27FC236}">
                    <a16:creationId xmlns:a16="http://schemas.microsoft.com/office/drawing/2014/main" id="{150B4240-7199-4500-8426-968EF1941A95}"/>
                  </a:ext>
                </a:extLst>
              </p:cNvPr>
              <p:cNvSpPr/>
              <p:nvPr/>
            </p:nvSpPr>
            <p:spPr>
              <a:xfrm flipV="1">
                <a:off x="60645" y="55645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2" name="Oval 841">
                <a:extLst>
                  <a:ext uri="{FF2B5EF4-FFF2-40B4-BE49-F238E27FC236}">
                    <a16:creationId xmlns:a16="http://schemas.microsoft.com/office/drawing/2014/main" id="{B508A0D0-0F6A-4F5B-B800-C7D1FCC46817}"/>
                  </a:ext>
                </a:extLst>
              </p:cNvPr>
              <p:cNvSpPr/>
              <p:nvPr/>
            </p:nvSpPr>
            <p:spPr>
              <a:xfrm flipV="1">
                <a:off x="-7935" y="46706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F8EBE4C6-E17C-4427-B431-4623FE770402}"/>
                  </a:ext>
                </a:extLst>
              </p:cNvPr>
              <p:cNvSpPr/>
              <p:nvPr/>
            </p:nvSpPr>
            <p:spPr>
              <a:xfrm flipV="1">
                <a:off x="60645" y="44400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4" name="Oval 843">
                <a:extLst>
                  <a:ext uri="{FF2B5EF4-FFF2-40B4-BE49-F238E27FC236}">
                    <a16:creationId xmlns:a16="http://schemas.microsoft.com/office/drawing/2014/main" id="{45F89773-9F4C-4B18-89B3-44A12932B1DD}"/>
                  </a:ext>
                </a:extLst>
              </p:cNvPr>
              <p:cNvSpPr/>
              <p:nvPr/>
            </p:nvSpPr>
            <p:spPr>
              <a:xfrm flipV="1">
                <a:off x="-45720" y="45338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5" name="Oval 844">
                <a:extLst>
                  <a:ext uri="{FF2B5EF4-FFF2-40B4-BE49-F238E27FC236}">
                    <a16:creationId xmlns:a16="http://schemas.microsoft.com/office/drawing/2014/main" id="{D7EC5055-B2A3-4959-A456-28B72192A531}"/>
                  </a:ext>
                </a:extLst>
              </p:cNvPr>
              <p:cNvSpPr/>
              <p:nvPr/>
            </p:nvSpPr>
            <p:spPr>
              <a:xfrm flipV="1">
                <a:off x="-173851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6" name="Oval 845">
                <a:extLst>
                  <a:ext uri="{FF2B5EF4-FFF2-40B4-BE49-F238E27FC236}">
                    <a16:creationId xmlns:a16="http://schemas.microsoft.com/office/drawing/2014/main" id="{3C6D226B-E739-4EE0-9218-01E3E79A8A31}"/>
                  </a:ext>
                </a:extLst>
              </p:cNvPr>
              <p:cNvSpPr/>
              <p:nvPr/>
            </p:nvSpPr>
            <p:spPr>
              <a:xfrm flipV="1">
                <a:off x="-323051" y="457196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7" name="Oval 846">
                <a:extLst>
                  <a:ext uri="{FF2B5EF4-FFF2-40B4-BE49-F238E27FC236}">
                    <a16:creationId xmlns:a16="http://schemas.microsoft.com/office/drawing/2014/main" id="{332FD136-52CF-4E3C-819A-AF9F2D6F095E}"/>
                  </a:ext>
                </a:extLst>
              </p:cNvPr>
              <p:cNvSpPr/>
              <p:nvPr/>
            </p:nvSpPr>
            <p:spPr>
              <a:xfrm flipV="1">
                <a:off x="-305525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8" name="Oval 847">
                <a:extLst>
                  <a:ext uri="{FF2B5EF4-FFF2-40B4-BE49-F238E27FC236}">
                    <a16:creationId xmlns:a16="http://schemas.microsoft.com/office/drawing/2014/main" id="{C4C095DB-06E2-49A3-8F81-64E324928CBC}"/>
                  </a:ext>
                </a:extLst>
              </p:cNvPr>
              <p:cNvSpPr/>
              <p:nvPr/>
            </p:nvSpPr>
            <p:spPr>
              <a:xfrm flipV="1">
                <a:off x="-367369" y="45086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D6AE5ED2-2746-4A13-B399-46C883E4D79D}"/>
                  </a:ext>
                </a:extLst>
              </p:cNvPr>
              <p:cNvSpPr/>
              <p:nvPr/>
            </p:nvSpPr>
            <p:spPr>
              <a:xfrm flipV="1">
                <a:off x="-345643" y="467529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0" name="Oval 849">
                <a:extLst>
                  <a:ext uri="{FF2B5EF4-FFF2-40B4-BE49-F238E27FC236}">
                    <a16:creationId xmlns:a16="http://schemas.microsoft.com/office/drawing/2014/main" id="{2E85D301-9EBD-41E6-9AE3-19E377757102}"/>
                  </a:ext>
                </a:extLst>
              </p:cNvPr>
              <p:cNvSpPr/>
              <p:nvPr/>
            </p:nvSpPr>
            <p:spPr>
              <a:xfrm flipV="1">
                <a:off x="-293523" y="47613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1" name="Oval 850">
                <a:extLst>
                  <a:ext uri="{FF2B5EF4-FFF2-40B4-BE49-F238E27FC236}">
                    <a16:creationId xmlns:a16="http://schemas.microsoft.com/office/drawing/2014/main" id="{B8CEB185-63AC-42EC-ABF5-18B41EAB3F78}"/>
                  </a:ext>
                </a:extLst>
              </p:cNvPr>
              <p:cNvSpPr/>
              <p:nvPr/>
            </p:nvSpPr>
            <p:spPr>
              <a:xfrm flipV="1">
                <a:off x="-272072" y="48726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2" name="Oval 851">
                <a:extLst>
                  <a:ext uri="{FF2B5EF4-FFF2-40B4-BE49-F238E27FC236}">
                    <a16:creationId xmlns:a16="http://schemas.microsoft.com/office/drawing/2014/main" id="{0FE71C0E-5517-419D-B4E7-A90747199322}"/>
                  </a:ext>
                </a:extLst>
              </p:cNvPr>
              <p:cNvSpPr/>
              <p:nvPr/>
            </p:nvSpPr>
            <p:spPr>
              <a:xfrm flipV="1">
                <a:off x="-119672" y="50250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3" name="Oval 852">
                <a:extLst>
                  <a:ext uri="{FF2B5EF4-FFF2-40B4-BE49-F238E27FC236}">
                    <a16:creationId xmlns:a16="http://schemas.microsoft.com/office/drawing/2014/main" id="{60B54141-6854-43B0-84E2-87A722844F34}"/>
                  </a:ext>
                </a:extLst>
              </p:cNvPr>
              <p:cNvSpPr/>
              <p:nvPr/>
            </p:nvSpPr>
            <p:spPr>
              <a:xfrm flipV="1">
                <a:off x="-361260" y="48236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4" name="Oval 853">
                <a:extLst>
                  <a:ext uri="{FF2B5EF4-FFF2-40B4-BE49-F238E27FC236}">
                    <a16:creationId xmlns:a16="http://schemas.microsoft.com/office/drawing/2014/main" id="{AD378C0F-BAC6-4448-8AD7-FAAE9C1F9484}"/>
                  </a:ext>
                </a:extLst>
              </p:cNvPr>
              <p:cNvSpPr/>
              <p:nvPr/>
            </p:nvSpPr>
            <p:spPr>
              <a:xfrm flipV="1">
                <a:off x="-300719" y="50011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5" name="Oval 854">
                <a:extLst>
                  <a:ext uri="{FF2B5EF4-FFF2-40B4-BE49-F238E27FC236}">
                    <a16:creationId xmlns:a16="http://schemas.microsoft.com/office/drawing/2014/main" id="{1BEC5AAF-C6F0-4EF8-B154-F0F4EAF8DEE5}"/>
                  </a:ext>
                </a:extLst>
              </p:cNvPr>
              <p:cNvSpPr/>
              <p:nvPr/>
            </p:nvSpPr>
            <p:spPr>
              <a:xfrm flipV="1">
                <a:off x="-355954" y="49217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6" name="Oval 855">
                <a:extLst>
                  <a:ext uri="{FF2B5EF4-FFF2-40B4-BE49-F238E27FC236}">
                    <a16:creationId xmlns:a16="http://schemas.microsoft.com/office/drawing/2014/main" id="{2219CD1E-0BEF-4AEE-950F-BBD535991F8E}"/>
                  </a:ext>
                </a:extLst>
              </p:cNvPr>
              <p:cNvSpPr/>
              <p:nvPr/>
            </p:nvSpPr>
            <p:spPr>
              <a:xfrm flipV="1">
                <a:off x="-298575" y="510374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7" name="Oval 856">
                <a:extLst>
                  <a:ext uri="{FF2B5EF4-FFF2-40B4-BE49-F238E27FC236}">
                    <a16:creationId xmlns:a16="http://schemas.microsoft.com/office/drawing/2014/main" id="{4E361205-A395-4D8E-AADB-A5F24344DC08}"/>
                  </a:ext>
                </a:extLst>
              </p:cNvPr>
              <p:cNvSpPr/>
              <p:nvPr/>
            </p:nvSpPr>
            <p:spPr>
              <a:xfrm flipV="1">
                <a:off x="-361441" y="506635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8" name="Oval 857">
                <a:extLst>
                  <a:ext uri="{FF2B5EF4-FFF2-40B4-BE49-F238E27FC236}">
                    <a16:creationId xmlns:a16="http://schemas.microsoft.com/office/drawing/2014/main" id="{E5C9DB1F-21BE-44B6-8CCE-4E26D751897E}"/>
                  </a:ext>
                </a:extLst>
              </p:cNvPr>
              <p:cNvSpPr/>
              <p:nvPr/>
            </p:nvSpPr>
            <p:spPr>
              <a:xfrm flipV="1">
                <a:off x="-355000" y="51697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9" name="Oval 858">
                <a:extLst>
                  <a:ext uri="{FF2B5EF4-FFF2-40B4-BE49-F238E27FC236}">
                    <a16:creationId xmlns:a16="http://schemas.microsoft.com/office/drawing/2014/main" id="{5CC3EBEB-1738-4197-A858-837E5DCC7635}"/>
                  </a:ext>
                </a:extLst>
              </p:cNvPr>
              <p:cNvSpPr/>
              <p:nvPr/>
            </p:nvSpPr>
            <p:spPr>
              <a:xfrm flipV="1">
                <a:off x="-256890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0" name="Oval 859">
                <a:extLst>
                  <a:ext uri="{FF2B5EF4-FFF2-40B4-BE49-F238E27FC236}">
                    <a16:creationId xmlns:a16="http://schemas.microsoft.com/office/drawing/2014/main" id="{47E7659F-A2CF-47CA-8EC6-7521FD493A16}"/>
                  </a:ext>
                </a:extLst>
              </p:cNvPr>
              <p:cNvSpPr/>
              <p:nvPr/>
            </p:nvSpPr>
            <p:spPr>
              <a:xfrm flipV="1">
                <a:off x="-104490" y="53590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1" name="Oval 860">
                <a:extLst>
                  <a:ext uri="{FF2B5EF4-FFF2-40B4-BE49-F238E27FC236}">
                    <a16:creationId xmlns:a16="http://schemas.microsoft.com/office/drawing/2014/main" id="{349411D3-77EC-4BB5-9A1B-D84B86E538DD}"/>
                  </a:ext>
                </a:extLst>
              </p:cNvPr>
              <p:cNvSpPr/>
              <p:nvPr/>
            </p:nvSpPr>
            <p:spPr>
              <a:xfrm flipV="1">
                <a:off x="-355827" y="52968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2" name="Oval 861">
                <a:extLst>
                  <a:ext uri="{FF2B5EF4-FFF2-40B4-BE49-F238E27FC236}">
                    <a16:creationId xmlns:a16="http://schemas.microsoft.com/office/drawing/2014/main" id="{29A4A539-FCA8-4215-874D-0779A201164C}"/>
                  </a:ext>
                </a:extLst>
              </p:cNvPr>
              <p:cNvSpPr/>
              <p:nvPr/>
            </p:nvSpPr>
            <p:spPr>
              <a:xfrm flipV="1">
                <a:off x="-271017" y="536235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3" name="Oval 862">
                <a:extLst>
                  <a:ext uri="{FF2B5EF4-FFF2-40B4-BE49-F238E27FC236}">
                    <a16:creationId xmlns:a16="http://schemas.microsoft.com/office/drawing/2014/main" id="{843D1EAD-CC91-488B-9DB0-F0D51F57860A}"/>
                  </a:ext>
                </a:extLst>
              </p:cNvPr>
              <p:cNvSpPr/>
              <p:nvPr/>
            </p:nvSpPr>
            <p:spPr>
              <a:xfrm flipV="1">
                <a:off x="-329139" y="543592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4" name="Oval 863">
                <a:extLst>
                  <a:ext uri="{FF2B5EF4-FFF2-40B4-BE49-F238E27FC236}">
                    <a16:creationId xmlns:a16="http://schemas.microsoft.com/office/drawing/2014/main" id="{369028F2-439D-4C6F-9279-FF260D3D07C3}"/>
                  </a:ext>
                </a:extLst>
              </p:cNvPr>
              <p:cNvSpPr/>
              <p:nvPr/>
            </p:nvSpPr>
            <p:spPr>
              <a:xfrm flipV="1">
                <a:off x="-300719" y="55822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5" name="Oval 864">
                <a:extLst>
                  <a:ext uri="{FF2B5EF4-FFF2-40B4-BE49-F238E27FC236}">
                    <a16:creationId xmlns:a16="http://schemas.microsoft.com/office/drawing/2014/main" id="{F24C7ED1-F547-4C1A-ACCC-86C38880F0D4}"/>
                  </a:ext>
                </a:extLst>
              </p:cNvPr>
              <p:cNvSpPr/>
              <p:nvPr/>
            </p:nvSpPr>
            <p:spPr>
              <a:xfrm flipV="1">
                <a:off x="155033" y="48838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6" name="Oval 865">
                <a:extLst>
                  <a:ext uri="{FF2B5EF4-FFF2-40B4-BE49-F238E27FC236}">
                    <a16:creationId xmlns:a16="http://schemas.microsoft.com/office/drawing/2014/main" id="{27CE7647-E8C6-4256-A1DC-2C85AA2F2386}"/>
                  </a:ext>
                </a:extLst>
              </p:cNvPr>
              <p:cNvSpPr/>
              <p:nvPr/>
            </p:nvSpPr>
            <p:spPr>
              <a:xfrm flipV="1">
                <a:off x="239046" y="48198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7" name="Oval 866">
                <a:extLst>
                  <a:ext uri="{FF2B5EF4-FFF2-40B4-BE49-F238E27FC236}">
                    <a16:creationId xmlns:a16="http://schemas.microsoft.com/office/drawing/2014/main" id="{AF22B2C2-9688-442B-986A-C25193A76C8E}"/>
                  </a:ext>
                </a:extLst>
              </p:cNvPr>
              <p:cNvSpPr/>
              <p:nvPr/>
            </p:nvSpPr>
            <p:spPr>
              <a:xfrm flipV="1">
                <a:off x="155033" y="45986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8" name="Oval 867">
                <a:extLst>
                  <a:ext uri="{FF2B5EF4-FFF2-40B4-BE49-F238E27FC236}">
                    <a16:creationId xmlns:a16="http://schemas.microsoft.com/office/drawing/2014/main" id="{99424147-D190-478D-A08F-EB18A7337EE1}"/>
                  </a:ext>
                </a:extLst>
              </p:cNvPr>
              <p:cNvSpPr/>
              <p:nvPr/>
            </p:nvSpPr>
            <p:spPr>
              <a:xfrm flipV="1">
                <a:off x="239046" y="467583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9" name="Oval 868">
                <a:extLst>
                  <a:ext uri="{FF2B5EF4-FFF2-40B4-BE49-F238E27FC236}">
                    <a16:creationId xmlns:a16="http://schemas.microsoft.com/office/drawing/2014/main" id="{FF425949-0778-437F-B797-CF68D2687027}"/>
                  </a:ext>
                </a:extLst>
              </p:cNvPr>
              <p:cNvSpPr/>
              <p:nvPr/>
            </p:nvSpPr>
            <p:spPr>
              <a:xfrm flipV="1">
                <a:off x="239046" y="50837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id="{A31BCF06-38B0-4F9F-ACD7-05FA52742862}"/>
                  </a:ext>
                </a:extLst>
              </p:cNvPr>
              <p:cNvSpPr/>
              <p:nvPr/>
            </p:nvSpPr>
            <p:spPr>
              <a:xfrm flipV="1">
                <a:off x="243777" y="453936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1" name="Oval 870">
                <a:extLst>
                  <a:ext uri="{FF2B5EF4-FFF2-40B4-BE49-F238E27FC236}">
                    <a16:creationId xmlns:a16="http://schemas.microsoft.com/office/drawing/2014/main" id="{56CCBB80-2D11-418C-9401-2BEFF3A5C027}"/>
                  </a:ext>
                </a:extLst>
              </p:cNvPr>
              <p:cNvSpPr/>
              <p:nvPr/>
            </p:nvSpPr>
            <p:spPr>
              <a:xfrm flipV="1">
                <a:off x="248129" y="494690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id="{481168EF-45AC-45F7-8171-26F119288FA7}"/>
                  </a:ext>
                </a:extLst>
              </p:cNvPr>
              <p:cNvSpPr/>
              <p:nvPr/>
            </p:nvSpPr>
            <p:spPr>
              <a:xfrm flipV="1">
                <a:off x="132141" y="51725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3" name="Oval 872">
                <a:extLst>
                  <a:ext uri="{FF2B5EF4-FFF2-40B4-BE49-F238E27FC236}">
                    <a16:creationId xmlns:a16="http://schemas.microsoft.com/office/drawing/2014/main" id="{1C58E766-6D04-4AAE-8287-404F8B63F1A5}"/>
                  </a:ext>
                </a:extLst>
              </p:cNvPr>
              <p:cNvSpPr/>
              <p:nvPr/>
            </p:nvSpPr>
            <p:spPr>
              <a:xfrm flipV="1">
                <a:off x="220987" y="51885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5AC4588F-454F-4F67-82AB-A782FF21403A}"/>
                  </a:ext>
                </a:extLst>
              </p:cNvPr>
              <p:cNvSpPr/>
              <p:nvPr/>
            </p:nvSpPr>
            <p:spPr>
              <a:xfrm flipV="1">
                <a:off x="211061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5" name="Oval 874">
                <a:extLst>
                  <a:ext uri="{FF2B5EF4-FFF2-40B4-BE49-F238E27FC236}">
                    <a16:creationId xmlns:a16="http://schemas.microsoft.com/office/drawing/2014/main" id="{657E84B8-6A67-4360-B16B-1F06D822A68D}"/>
                  </a:ext>
                </a:extLst>
              </p:cNvPr>
              <p:cNvSpPr/>
              <p:nvPr/>
            </p:nvSpPr>
            <p:spPr>
              <a:xfrm flipV="1">
                <a:off x="153399" y="54320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6" name="Oval 875">
                <a:extLst>
                  <a:ext uri="{FF2B5EF4-FFF2-40B4-BE49-F238E27FC236}">
                    <a16:creationId xmlns:a16="http://schemas.microsoft.com/office/drawing/2014/main" id="{973C9153-C7FB-4D1E-9686-F90DC49AE6E5}"/>
                  </a:ext>
                </a:extLst>
              </p:cNvPr>
              <p:cNvSpPr/>
              <p:nvPr/>
            </p:nvSpPr>
            <p:spPr>
              <a:xfrm flipV="1">
                <a:off x="238607" y="54827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7" name="Oval 876">
                <a:extLst>
                  <a:ext uri="{FF2B5EF4-FFF2-40B4-BE49-F238E27FC236}">
                    <a16:creationId xmlns:a16="http://schemas.microsoft.com/office/drawing/2014/main" id="{6C9CE679-B520-4B1D-938D-1DD0C904CD2F}"/>
                  </a:ext>
                </a:extLst>
              </p:cNvPr>
              <p:cNvSpPr/>
              <p:nvPr/>
            </p:nvSpPr>
            <p:spPr>
              <a:xfrm flipV="1">
                <a:off x="211061" y="55646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8" name="Group 877">
              <a:extLst>
                <a:ext uri="{FF2B5EF4-FFF2-40B4-BE49-F238E27FC236}">
                  <a16:creationId xmlns:a16="http://schemas.microsoft.com/office/drawing/2014/main" id="{1D28C5EC-A909-4EC2-A73F-D26EEDF13A32}"/>
                </a:ext>
              </a:extLst>
            </p:cNvPr>
            <p:cNvGrpSpPr/>
            <p:nvPr/>
          </p:nvGrpSpPr>
          <p:grpSpPr>
            <a:xfrm>
              <a:off x="1250310" y="4422994"/>
              <a:ext cx="870653" cy="1247840"/>
              <a:chOff x="-576804" y="4394353"/>
              <a:chExt cx="870653" cy="1247840"/>
            </a:xfrm>
            <a:grpFill/>
          </p:grpSpPr>
          <p:sp>
            <p:nvSpPr>
              <p:cNvPr id="879" name="Oval 878">
                <a:extLst>
                  <a:ext uri="{FF2B5EF4-FFF2-40B4-BE49-F238E27FC236}">
                    <a16:creationId xmlns:a16="http://schemas.microsoft.com/office/drawing/2014/main" id="{2DB4C35E-1E27-4518-8D42-520F4C95405F}"/>
                  </a:ext>
                </a:extLst>
              </p:cNvPr>
              <p:cNvSpPr/>
              <p:nvPr/>
            </p:nvSpPr>
            <p:spPr>
              <a:xfrm flipV="1">
                <a:off x="-571680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0" name="Oval 879">
                <a:extLst>
                  <a:ext uri="{FF2B5EF4-FFF2-40B4-BE49-F238E27FC236}">
                    <a16:creationId xmlns:a16="http://schemas.microsoft.com/office/drawing/2014/main" id="{0AB046F6-6F5F-4696-85C0-014609FEC481}"/>
                  </a:ext>
                </a:extLst>
              </p:cNvPr>
              <p:cNvSpPr/>
              <p:nvPr/>
            </p:nvSpPr>
            <p:spPr>
              <a:xfrm flipV="1">
                <a:off x="-518817" y="44172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1" name="Oval 880">
                <a:extLst>
                  <a:ext uri="{FF2B5EF4-FFF2-40B4-BE49-F238E27FC236}">
                    <a16:creationId xmlns:a16="http://schemas.microsoft.com/office/drawing/2014/main" id="{12F3F7ED-DC4F-4663-B5AD-64C6F33F7B93}"/>
                  </a:ext>
                </a:extLst>
              </p:cNvPr>
              <p:cNvSpPr/>
              <p:nvPr/>
            </p:nvSpPr>
            <p:spPr>
              <a:xfrm flipV="1">
                <a:off x="-574718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2" name="Oval 881">
                <a:extLst>
                  <a:ext uri="{FF2B5EF4-FFF2-40B4-BE49-F238E27FC236}">
                    <a16:creationId xmlns:a16="http://schemas.microsoft.com/office/drawing/2014/main" id="{440671C6-F8A1-41B1-92AC-8FCBC6BE775E}"/>
                  </a:ext>
                </a:extLst>
              </p:cNvPr>
              <p:cNvSpPr/>
              <p:nvPr/>
            </p:nvSpPr>
            <p:spPr>
              <a:xfrm flipV="1">
                <a:off x="-465954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3" name="Oval 882">
                <a:extLst>
                  <a:ext uri="{FF2B5EF4-FFF2-40B4-BE49-F238E27FC236}">
                    <a16:creationId xmlns:a16="http://schemas.microsoft.com/office/drawing/2014/main" id="{5AC5603F-AB12-4331-9E76-BF667B8EAEA3}"/>
                  </a:ext>
                </a:extLst>
              </p:cNvPr>
              <p:cNvSpPr/>
              <p:nvPr/>
            </p:nvSpPr>
            <p:spPr>
              <a:xfrm flipV="1">
                <a:off x="-511674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4" name="Oval 883">
                <a:extLst>
                  <a:ext uri="{FF2B5EF4-FFF2-40B4-BE49-F238E27FC236}">
                    <a16:creationId xmlns:a16="http://schemas.microsoft.com/office/drawing/2014/main" id="{912D588D-31D0-4536-B14C-8537D8101F1C}"/>
                  </a:ext>
                </a:extLst>
              </p:cNvPr>
              <p:cNvSpPr/>
              <p:nvPr/>
            </p:nvSpPr>
            <p:spPr>
              <a:xfrm flipV="1">
                <a:off x="-443094" y="446054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5" name="Oval 884">
                <a:extLst>
                  <a:ext uri="{FF2B5EF4-FFF2-40B4-BE49-F238E27FC236}">
                    <a16:creationId xmlns:a16="http://schemas.microsoft.com/office/drawing/2014/main" id="{9F44B760-A2FE-4DD7-9A46-0D032CA71365}"/>
                  </a:ext>
                </a:extLst>
              </p:cNvPr>
              <p:cNvSpPr/>
              <p:nvPr/>
            </p:nvSpPr>
            <p:spPr>
              <a:xfrm flipV="1">
                <a:off x="-454526" y="451650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6" name="Oval 885">
                <a:extLst>
                  <a:ext uri="{FF2B5EF4-FFF2-40B4-BE49-F238E27FC236}">
                    <a16:creationId xmlns:a16="http://schemas.microsoft.com/office/drawing/2014/main" id="{B9F657AC-2709-437E-A679-1F862C9D87E4}"/>
                  </a:ext>
                </a:extLst>
              </p:cNvPr>
              <p:cNvSpPr/>
              <p:nvPr/>
            </p:nvSpPr>
            <p:spPr>
              <a:xfrm flipV="1">
                <a:off x="-488814" y="45724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7" name="Oval 886">
                <a:extLst>
                  <a:ext uri="{FF2B5EF4-FFF2-40B4-BE49-F238E27FC236}">
                    <a16:creationId xmlns:a16="http://schemas.microsoft.com/office/drawing/2014/main" id="{6910B622-8547-4171-9B05-6DCA3866B4DE}"/>
                  </a:ext>
                </a:extLst>
              </p:cNvPr>
              <p:cNvSpPr/>
              <p:nvPr/>
            </p:nvSpPr>
            <p:spPr>
              <a:xfrm flipV="1">
                <a:off x="-551858" y="452624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52875507-4D94-47C2-AC72-92C75707F397}"/>
                  </a:ext>
                </a:extLst>
              </p:cNvPr>
              <p:cNvSpPr/>
              <p:nvPr/>
            </p:nvSpPr>
            <p:spPr>
              <a:xfrm flipV="1">
                <a:off x="-488814" y="469460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9" name="Oval 888">
                <a:extLst>
                  <a:ext uri="{FF2B5EF4-FFF2-40B4-BE49-F238E27FC236}">
                    <a16:creationId xmlns:a16="http://schemas.microsoft.com/office/drawing/2014/main" id="{2A21C755-365F-4CC8-A498-E24B45CD9248}"/>
                  </a:ext>
                </a:extLst>
              </p:cNvPr>
              <p:cNvSpPr/>
              <p:nvPr/>
            </p:nvSpPr>
            <p:spPr>
              <a:xfrm flipV="1">
                <a:off x="-574718" y="46214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0" name="Oval 889">
                <a:extLst>
                  <a:ext uri="{FF2B5EF4-FFF2-40B4-BE49-F238E27FC236}">
                    <a16:creationId xmlns:a16="http://schemas.microsoft.com/office/drawing/2014/main" id="{7CF1C65C-0CDD-4F40-A558-25B6DF0333CF}"/>
                  </a:ext>
                </a:extLst>
              </p:cNvPr>
              <p:cNvSpPr/>
              <p:nvPr/>
            </p:nvSpPr>
            <p:spPr>
              <a:xfrm flipV="1">
                <a:off x="-543196" y="45810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1" name="Oval 890">
                <a:extLst>
                  <a:ext uri="{FF2B5EF4-FFF2-40B4-BE49-F238E27FC236}">
                    <a16:creationId xmlns:a16="http://schemas.microsoft.com/office/drawing/2014/main" id="{34B6A52F-1AC7-46B1-90EC-120BD2122252}"/>
                  </a:ext>
                </a:extLst>
              </p:cNvPr>
              <p:cNvSpPr/>
              <p:nvPr/>
            </p:nvSpPr>
            <p:spPr>
              <a:xfrm flipV="1">
                <a:off x="-509473" y="46352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2" name="Oval 891">
                <a:extLst>
                  <a:ext uri="{FF2B5EF4-FFF2-40B4-BE49-F238E27FC236}">
                    <a16:creationId xmlns:a16="http://schemas.microsoft.com/office/drawing/2014/main" id="{6A1A9507-C11C-4766-8511-71178C6DF2EF}"/>
                  </a:ext>
                </a:extLst>
              </p:cNvPr>
              <p:cNvSpPr/>
              <p:nvPr/>
            </p:nvSpPr>
            <p:spPr>
              <a:xfrm flipV="1">
                <a:off x="-448808" y="46181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63B9C6EF-7D47-45D3-89A3-1B96C50349A6}"/>
                  </a:ext>
                </a:extLst>
              </p:cNvPr>
              <p:cNvSpPr/>
              <p:nvPr/>
            </p:nvSpPr>
            <p:spPr>
              <a:xfrm flipV="1">
                <a:off x="-437945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Oval 893">
                <a:extLst>
                  <a:ext uri="{FF2B5EF4-FFF2-40B4-BE49-F238E27FC236}">
                    <a16:creationId xmlns:a16="http://schemas.microsoft.com/office/drawing/2014/main" id="{AB1F3A69-90F0-4C38-B3C5-D27800B03851}"/>
                  </a:ext>
                </a:extLst>
              </p:cNvPr>
              <p:cNvSpPr/>
              <p:nvPr/>
            </p:nvSpPr>
            <p:spPr>
              <a:xfrm flipV="1">
                <a:off x="-551858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EF91C4A1-88EC-4E1E-A5E1-CA476034E391}"/>
                  </a:ext>
                </a:extLst>
              </p:cNvPr>
              <p:cNvSpPr/>
              <p:nvPr/>
            </p:nvSpPr>
            <p:spPr>
              <a:xfrm flipV="1">
                <a:off x="-574718" y="47410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CE1D331A-6873-4883-8BA2-DE123AFB3B66}"/>
                  </a:ext>
                </a:extLst>
              </p:cNvPr>
              <p:cNvSpPr/>
              <p:nvPr/>
            </p:nvSpPr>
            <p:spPr>
              <a:xfrm flipV="1">
                <a:off x="-576804" y="48325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9B9DD1DA-CCB8-4314-A1B6-3604BDE56175}"/>
                  </a:ext>
                </a:extLst>
              </p:cNvPr>
              <p:cNvSpPr/>
              <p:nvPr/>
            </p:nvSpPr>
            <p:spPr>
              <a:xfrm flipV="1">
                <a:off x="-505276" y="48076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D9AB1E97-C91B-437C-BA21-2E16205C89F7}"/>
                  </a:ext>
                </a:extLst>
              </p:cNvPr>
              <p:cNvSpPr/>
              <p:nvPr/>
            </p:nvSpPr>
            <p:spPr>
              <a:xfrm flipV="1">
                <a:off x="-517660" y="475809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9" name="Oval 898">
                <a:extLst>
                  <a:ext uri="{FF2B5EF4-FFF2-40B4-BE49-F238E27FC236}">
                    <a16:creationId xmlns:a16="http://schemas.microsoft.com/office/drawing/2014/main" id="{51D062A6-641B-477A-9B4B-DC06E0683F4B}"/>
                  </a:ext>
                </a:extLst>
              </p:cNvPr>
              <p:cNvSpPr/>
              <p:nvPr/>
            </p:nvSpPr>
            <p:spPr>
              <a:xfrm flipV="1">
                <a:off x="-449263" y="47384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BC9BC60D-E7A1-46D2-A221-529D6FA22B1D}"/>
                  </a:ext>
                </a:extLst>
              </p:cNvPr>
              <p:cNvSpPr/>
              <p:nvPr/>
            </p:nvSpPr>
            <p:spPr>
              <a:xfrm flipV="1">
                <a:off x="-449263" y="480129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1" name="Oval 900">
                <a:extLst>
                  <a:ext uri="{FF2B5EF4-FFF2-40B4-BE49-F238E27FC236}">
                    <a16:creationId xmlns:a16="http://schemas.microsoft.com/office/drawing/2014/main" id="{B6F50A3A-59DC-4251-A735-BD9758DA2A0D}"/>
                  </a:ext>
                </a:extLst>
              </p:cNvPr>
              <p:cNvSpPr/>
              <p:nvPr/>
            </p:nvSpPr>
            <p:spPr>
              <a:xfrm flipV="1">
                <a:off x="-560263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A90F8558-02BA-4B8C-BAEB-AF7CE4D749AB}"/>
                  </a:ext>
                </a:extLst>
              </p:cNvPr>
              <p:cNvSpPr/>
              <p:nvPr/>
            </p:nvSpPr>
            <p:spPr>
              <a:xfrm flipV="1">
                <a:off x="-507400" y="492927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E905976B-6320-4FE3-9840-9B08E1D697C6}"/>
                  </a:ext>
                </a:extLst>
              </p:cNvPr>
              <p:cNvSpPr/>
              <p:nvPr/>
            </p:nvSpPr>
            <p:spPr>
              <a:xfrm flipV="1">
                <a:off x="-563301" y="49749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F59AF374-EFF5-474F-B4C6-0583905D8D0A}"/>
                  </a:ext>
                </a:extLst>
              </p:cNvPr>
              <p:cNvSpPr/>
              <p:nvPr/>
            </p:nvSpPr>
            <p:spPr>
              <a:xfrm flipV="1">
                <a:off x="-454537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4059AD13-291A-4FDA-AE90-A96A5B79C47E}"/>
                  </a:ext>
                </a:extLst>
              </p:cNvPr>
              <p:cNvSpPr/>
              <p:nvPr/>
            </p:nvSpPr>
            <p:spPr>
              <a:xfrm flipV="1">
                <a:off x="-500257" y="499546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ADBD3A4E-5C12-4E29-94B5-695CBDD22450}"/>
                  </a:ext>
                </a:extLst>
              </p:cNvPr>
              <p:cNvSpPr/>
              <p:nvPr/>
            </p:nvSpPr>
            <p:spPr>
              <a:xfrm flipV="1">
                <a:off x="-431677" y="497260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6971483A-2640-4ED9-9A2B-AB18745777D4}"/>
                  </a:ext>
                </a:extLst>
              </p:cNvPr>
              <p:cNvSpPr/>
              <p:nvPr/>
            </p:nvSpPr>
            <p:spPr>
              <a:xfrm flipV="1">
                <a:off x="-443109" y="50285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2A686D3E-0907-450E-9F41-F15A91DDB2E6}"/>
                  </a:ext>
                </a:extLst>
              </p:cNvPr>
              <p:cNvSpPr/>
              <p:nvPr/>
            </p:nvSpPr>
            <p:spPr>
              <a:xfrm flipV="1">
                <a:off x="-477397" y="50845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F1113665-6BA4-4026-A47D-052653444C1B}"/>
                  </a:ext>
                </a:extLst>
              </p:cNvPr>
              <p:cNvSpPr/>
              <p:nvPr/>
            </p:nvSpPr>
            <p:spPr>
              <a:xfrm flipV="1">
                <a:off x="-540441" y="50383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0" name="Oval 909">
                <a:extLst>
                  <a:ext uri="{FF2B5EF4-FFF2-40B4-BE49-F238E27FC236}">
                    <a16:creationId xmlns:a16="http://schemas.microsoft.com/office/drawing/2014/main" id="{7936B189-2E6F-4427-AD23-E7B5857EBCCA}"/>
                  </a:ext>
                </a:extLst>
              </p:cNvPr>
              <p:cNvSpPr/>
              <p:nvPr/>
            </p:nvSpPr>
            <p:spPr>
              <a:xfrm flipV="1">
                <a:off x="-477397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1" name="Oval 910">
                <a:extLst>
                  <a:ext uri="{FF2B5EF4-FFF2-40B4-BE49-F238E27FC236}">
                    <a16:creationId xmlns:a16="http://schemas.microsoft.com/office/drawing/2014/main" id="{B54504BB-CAE9-4EB1-AA5F-1EF4B99F5E69}"/>
                  </a:ext>
                </a:extLst>
              </p:cNvPr>
              <p:cNvSpPr/>
              <p:nvPr/>
            </p:nvSpPr>
            <p:spPr>
              <a:xfrm flipV="1">
                <a:off x="-563301" y="513355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Oval 911">
                <a:extLst>
                  <a:ext uri="{FF2B5EF4-FFF2-40B4-BE49-F238E27FC236}">
                    <a16:creationId xmlns:a16="http://schemas.microsoft.com/office/drawing/2014/main" id="{870531CA-1122-4101-99D0-37E1CB0E41C1}"/>
                  </a:ext>
                </a:extLst>
              </p:cNvPr>
              <p:cNvSpPr/>
              <p:nvPr/>
            </p:nvSpPr>
            <p:spPr>
              <a:xfrm flipV="1">
                <a:off x="-531779" y="50931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Oval 912">
                <a:extLst>
                  <a:ext uri="{FF2B5EF4-FFF2-40B4-BE49-F238E27FC236}">
                    <a16:creationId xmlns:a16="http://schemas.microsoft.com/office/drawing/2014/main" id="{32D832F9-5FDA-4DC2-B306-965F887C512C}"/>
                  </a:ext>
                </a:extLst>
              </p:cNvPr>
              <p:cNvSpPr/>
              <p:nvPr/>
            </p:nvSpPr>
            <p:spPr>
              <a:xfrm flipV="1">
                <a:off x="-498056" y="514733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4" name="Oval 913">
                <a:extLst>
                  <a:ext uri="{FF2B5EF4-FFF2-40B4-BE49-F238E27FC236}">
                    <a16:creationId xmlns:a16="http://schemas.microsoft.com/office/drawing/2014/main" id="{79374874-41AB-4A40-8FC5-5FA3B467CFB0}"/>
                  </a:ext>
                </a:extLst>
              </p:cNvPr>
              <p:cNvSpPr/>
              <p:nvPr/>
            </p:nvSpPr>
            <p:spPr>
              <a:xfrm flipV="1">
                <a:off x="-437391" y="51302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5" name="Oval 914">
                <a:extLst>
                  <a:ext uri="{FF2B5EF4-FFF2-40B4-BE49-F238E27FC236}">
                    <a16:creationId xmlns:a16="http://schemas.microsoft.com/office/drawing/2014/main" id="{82FCEFD5-F06D-4360-BD90-D8C98DA24155}"/>
                  </a:ext>
                </a:extLst>
              </p:cNvPr>
              <p:cNvSpPr/>
              <p:nvPr/>
            </p:nvSpPr>
            <p:spPr>
              <a:xfrm flipV="1">
                <a:off x="-426528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6" name="Oval 915">
                <a:extLst>
                  <a:ext uri="{FF2B5EF4-FFF2-40B4-BE49-F238E27FC236}">
                    <a16:creationId xmlns:a16="http://schemas.microsoft.com/office/drawing/2014/main" id="{4AE68EC3-7495-47B7-9E18-337124B7EE7F}"/>
                  </a:ext>
                </a:extLst>
              </p:cNvPr>
              <p:cNvSpPr/>
              <p:nvPr/>
            </p:nvSpPr>
            <p:spPr>
              <a:xfrm flipV="1">
                <a:off x="-540441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7" name="Oval 916">
                <a:extLst>
                  <a:ext uri="{FF2B5EF4-FFF2-40B4-BE49-F238E27FC236}">
                    <a16:creationId xmlns:a16="http://schemas.microsoft.com/office/drawing/2014/main" id="{2C744834-7269-4EEC-96C0-1A68AA277C38}"/>
                  </a:ext>
                </a:extLst>
              </p:cNvPr>
              <p:cNvSpPr/>
              <p:nvPr/>
            </p:nvSpPr>
            <p:spPr>
              <a:xfrm flipV="1">
                <a:off x="-563301" y="525312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5092F85B-A36E-4C2D-9373-42DF0F39D621}"/>
                  </a:ext>
                </a:extLst>
              </p:cNvPr>
              <p:cNvSpPr/>
              <p:nvPr/>
            </p:nvSpPr>
            <p:spPr>
              <a:xfrm flipV="1">
                <a:off x="-565387" y="534456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9" name="Oval 918">
                <a:extLst>
                  <a:ext uri="{FF2B5EF4-FFF2-40B4-BE49-F238E27FC236}">
                    <a16:creationId xmlns:a16="http://schemas.microsoft.com/office/drawing/2014/main" id="{C3A724A5-F3BE-42AF-9392-26A2C162C2C8}"/>
                  </a:ext>
                </a:extLst>
              </p:cNvPr>
              <p:cNvSpPr/>
              <p:nvPr/>
            </p:nvSpPr>
            <p:spPr>
              <a:xfrm flipV="1">
                <a:off x="-493859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0" name="Oval 919">
                <a:extLst>
                  <a:ext uri="{FF2B5EF4-FFF2-40B4-BE49-F238E27FC236}">
                    <a16:creationId xmlns:a16="http://schemas.microsoft.com/office/drawing/2014/main" id="{20E0ED7A-3714-4872-A26E-2C1FF36F2394}"/>
                  </a:ext>
                </a:extLst>
              </p:cNvPr>
              <p:cNvSpPr/>
              <p:nvPr/>
            </p:nvSpPr>
            <p:spPr>
              <a:xfrm flipV="1">
                <a:off x="-506243" y="52701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1" name="Oval 920">
                <a:extLst>
                  <a:ext uri="{FF2B5EF4-FFF2-40B4-BE49-F238E27FC236}">
                    <a16:creationId xmlns:a16="http://schemas.microsoft.com/office/drawing/2014/main" id="{6302A36E-35FC-4FBB-B858-5AABEBD86C8E}"/>
                  </a:ext>
                </a:extLst>
              </p:cNvPr>
              <p:cNvSpPr/>
              <p:nvPr/>
            </p:nvSpPr>
            <p:spPr>
              <a:xfrm flipV="1">
                <a:off x="-437846" y="52505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B65B7FF3-BA63-42FE-A997-BB165A0208EA}"/>
                  </a:ext>
                </a:extLst>
              </p:cNvPr>
              <p:cNvSpPr/>
              <p:nvPr/>
            </p:nvSpPr>
            <p:spPr>
              <a:xfrm flipV="1">
                <a:off x="-437846" y="531335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3" name="Oval 922">
                <a:extLst>
                  <a:ext uri="{FF2B5EF4-FFF2-40B4-BE49-F238E27FC236}">
                    <a16:creationId xmlns:a16="http://schemas.microsoft.com/office/drawing/2014/main" id="{21792BEB-39CF-4EAC-A0A7-D4572785B3A4}"/>
                  </a:ext>
                </a:extLst>
              </p:cNvPr>
              <p:cNvSpPr/>
              <p:nvPr/>
            </p:nvSpPr>
            <p:spPr>
              <a:xfrm flipV="1">
                <a:off x="-505276" y="48670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4" name="Oval 923">
                <a:extLst>
                  <a:ext uri="{FF2B5EF4-FFF2-40B4-BE49-F238E27FC236}">
                    <a16:creationId xmlns:a16="http://schemas.microsoft.com/office/drawing/2014/main" id="{8A2C133A-0D60-4048-AEB7-719AB1487BF8}"/>
                  </a:ext>
                </a:extLst>
              </p:cNvPr>
              <p:cNvSpPr/>
              <p:nvPr/>
            </p:nvSpPr>
            <p:spPr>
              <a:xfrm flipV="1">
                <a:off x="-545190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5" name="Oval 924">
                <a:extLst>
                  <a:ext uri="{FF2B5EF4-FFF2-40B4-BE49-F238E27FC236}">
                    <a16:creationId xmlns:a16="http://schemas.microsoft.com/office/drawing/2014/main" id="{E49E1374-C5E8-4CA7-8849-E64391A799D4}"/>
                  </a:ext>
                </a:extLst>
              </p:cNvPr>
              <p:cNvSpPr/>
              <p:nvPr/>
            </p:nvSpPr>
            <p:spPr>
              <a:xfrm flipV="1">
                <a:off x="-492327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6" name="Oval 925">
                <a:extLst>
                  <a:ext uri="{FF2B5EF4-FFF2-40B4-BE49-F238E27FC236}">
                    <a16:creationId xmlns:a16="http://schemas.microsoft.com/office/drawing/2014/main" id="{38444868-D986-4051-AED2-C9084AC14056}"/>
                  </a:ext>
                </a:extLst>
              </p:cNvPr>
              <p:cNvSpPr/>
              <p:nvPr/>
            </p:nvSpPr>
            <p:spPr>
              <a:xfrm flipV="1">
                <a:off x="-548228" y="54783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7" name="Oval 926">
                <a:extLst>
                  <a:ext uri="{FF2B5EF4-FFF2-40B4-BE49-F238E27FC236}">
                    <a16:creationId xmlns:a16="http://schemas.microsoft.com/office/drawing/2014/main" id="{2D6C815C-E8E2-4FE6-8230-A4E3551CB1E1}"/>
                  </a:ext>
                </a:extLst>
              </p:cNvPr>
              <p:cNvSpPr/>
              <p:nvPr/>
            </p:nvSpPr>
            <p:spPr>
              <a:xfrm flipV="1">
                <a:off x="-439464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8" name="Oval 927">
                <a:extLst>
                  <a:ext uri="{FF2B5EF4-FFF2-40B4-BE49-F238E27FC236}">
                    <a16:creationId xmlns:a16="http://schemas.microsoft.com/office/drawing/2014/main" id="{7AB02C98-3369-40E1-B428-E942A131E7F6}"/>
                  </a:ext>
                </a:extLst>
              </p:cNvPr>
              <p:cNvSpPr/>
              <p:nvPr/>
            </p:nvSpPr>
            <p:spPr>
              <a:xfrm flipV="1">
                <a:off x="-485184" y="54988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9" name="Oval 928">
                <a:extLst>
                  <a:ext uri="{FF2B5EF4-FFF2-40B4-BE49-F238E27FC236}">
                    <a16:creationId xmlns:a16="http://schemas.microsoft.com/office/drawing/2014/main" id="{3AF09AE1-7C15-4FC0-8C8D-8068ADD6D780}"/>
                  </a:ext>
                </a:extLst>
              </p:cNvPr>
              <p:cNvSpPr/>
              <p:nvPr/>
            </p:nvSpPr>
            <p:spPr>
              <a:xfrm flipV="1">
                <a:off x="-416604" y="54759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3D525A89-4703-49FD-A9D1-E7CF3CD13E6D}"/>
                  </a:ext>
                </a:extLst>
              </p:cNvPr>
              <p:cNvSpPr/>
              <p:nvPr/>
            </p:nvSpPr>
            <p:spPr>
              <a:xfrm flipV="1">
                <a:off x="-428036" y="553193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65AD8FAC-DF11-41B5-B30B-54B82ED95CAC}"/>
                  </a:ext>
                </a:extLst>
              </p:cNvPr>
              <p:cNvSpPr/>
              <p:nvPr/>
            </p:nvSpPr>
            <p:spPr>
              <a:xfrm flipV="1">
                <a:off x="-462324" y="55878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B75D7EE7-CD4C-4AE5-BA80-054CAF1FE177}"/>
                  </a:ext>
                </a:extLst>
              </p:cNvPr>
              <p:cNvSpPr/>
              <p:nvPr/>
            </p:nvSpPr>
            <p:spPr>
              <a:xfrm flipV="1">
                <a:off x="-525368" y="55416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A329E7A6-05B1-4BA9-B23F-661CA7CAFE1E}"/>
                  </a:ext>
                </a:extLst>
              </p:cNvPr>
              <p:cNvSpPr/>
              <p:nvPr/>
            </p:nvSpPr>
            <p:spPr>
              <a:xfrm flipV="1">
                <a:off x="-516706" y="55964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B9C55A35-FD5E-464D-9A01-3DA86834E952}"/>
                  </a:ext>
                </a:extLst>
              </p:cNvPr>
              <p:cNvSpPr/>
              <p:nvPr/>
            </p:nvSpPr>
            <p:spPr>
              <a:xfrm flipV="1">
                <a:off x="-493859" y="537314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5" name="Oval 934">
                <a:extLst>
                  <a:ext uri="{FF2B5EF4-FFF2-40B4-BE49-F238E27FC236}">
                    <a16:creationId xmlns:a16="http://schemas.microsoft.com/office/drawing/2014/main" id="{F449750A-6C61-46B5-AC85-7BD517035A73}"/>
                  </a:ext>
                </a:extLst>
              </p:cNvPr>
              <p:cNvSpPr/>
              <p:nvPr/>
            </p:nvSpPr>
            <p:spPr>
              <a:xfrm flipV="1">
                <a:off x="-171765" y="465813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6" name="Oval 935">
                <a:extLst>
                  <a:ext uri="{FF2B5EF4-FFF2-40B4-BE49-F238E27FC236}">
                    <a16:creationId xmlns:a16="http://schemas.microsoft.com/office/drawing/2014/main" id="{FA5750FB-F051-4A49-ABED-51FFBDDC602F}"/>
                  </a:ext>
                </a:extLst>
              </p:cNvPr>
              <p:cNvSpPr/>
              <p:nvPr/>
            </p:nvSpPr>
            <p:spPr>
              <a:xfrm flipV="1">
                <a:off x="-138926" y="48782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7" name="Oval 936">
                <a:extLst>
                  <a:ext uri="{FF2B5EF4-FFF2-40B4-BE49-F238E27FC236}">
                    <a16:creationId xmlns:a16="http://schemas.microsoft.com/office/drawing/2014/main" id="{ED4D02FE-7ECA-4A42-8D38-A2C6BDA433AE}"/>
                  </a:ext>
                </a:extLst>
              </p:cNvPr>
              <p:cNvSpPr/>
              <p:nvPr/>
            </p:nvSpPr>
            <p:spPr>
              <a:xfrm flipV="1">
                <a:off x="-79690" y="47619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8" name="Oval 937">
                <a:extLst>
                  <a:ext uri="{FF2B5EF4-FFF2-40B4-BE49-F238E27FC236}">
                    <a16:creationId xmlns:a16="http://schemas.microsoft.com/office/drawing/2014/main" id="{2063A01A-A4E7-4AB4-AE47-EADF65BF569C}"/>
                  </a:ext>
                </a:extLst>
              </p:cNvPr>
              <p:cNvSpPr/>
              <p:nvPr/>
            </p:nvSpPr>
            <p:spPr>
              <a:xfrm flipV="1">
                <a:off x="37785" y="49011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9" name="Oval 938">
                <a:extLst>
                  <a:ext uri="{FF2B5EF4-FFF2-40B4-BE49-F238E27FC236}">
                    <a16:creationId xmlns:a16="http://schemas.microsoft.com/office/drawing/2014/main" id="{663B2700-8ED4-485B-B8DF-5BA207578139}"/>
                  </a:ext>
                </a:extLst>
              </p:cNvPr>
              <p:cNvSpPr/>
              <p:nvPr/>
            </p:nvSpPr>
            <p:spPr>
              <a:xfrm flipV="1">
                <a:off x="-116066" y="501832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0" name="Oval 939">
                <a:extLst>
                  <a:ext uri="{FF2B5EF4-FFF2-40B4-BE49-F238E27FC236}">
                    <a16:creationId xmlns:a16="http://schemas.microsoft.com/office/drawing/2014/main" id="{640887E1-64DF-41DA-AA25-517DD67F16E1}"/>
                  </a:ext>
                </a:extLst>
              </p:cNvPr>
              <p:cNvSpPr/>
              <p:nvPr/>
            </p:nvSpPr>
            <p:spPr>
              <a:xfrm flipV="1">
                <a:off x="37785" y="503049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1" name="Oval 940">
                <a:extLst>
                  <a:ext uri="{FF2B5EF4-FFF2-40B4-BE49-F238E27FC236}">
                    <a16:creationId xmlns:a16="http://schemas.microsoft.com/office/drawing/2014/main" id="{BBF162F6-338F-46FA-973D-CF5EC138AAB7}"/>
                  </a:ext>
                </a:extLst>
              </p:cNvPr>
              <p:cNvSpPr/>
              <p:nvPr/>
            </p:nvSpPr>
            <p:spPr>
              <a:xfrm flipV="1">
                <a:off x="-102550" y="522952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2" name="Oval 941">
                <a:extLst>
                  <a:ext uri="{FF2B5EF4-FFF2-40B4-BE49-F238E27FC236}">
                    <a16:creationId xmlns:a16="http://schemas.microsoft.com/office/drawing/2014/main" id="{13C560E9-3948-4C9F-A67C-DFA53804DAFC}"/>
                  </a:ext>
                </a:extLst>
              </p:cNvPr>
              <p:cNvSpPr/>
              <p:nvPr/>
            </p:nvSpPr>
            <p:spPr>
              <a:xfrm flipV="1">
                <a:off x="60645" y="528671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3" name="Oval 942">
                <a:extLst>
                  <a:ext uri="{FF2B5EF4-FFF2-40B4-BE49-F238E27FC236}">
                    <a16:creationId xmlns:a16="http://schemas.microsoft.com/office/drawing/2014/main" id="{7D9018B3-58AA-4289-87BA-2E25535695FC}"/>
                  </a:ext>
                </a:extLst>
              </p:cNvPr>
              <p:cNvSpPr/>
              <p:nvPr/>
            </p:nvSpPr>
            <p:spPr>
              <a:xfrm flipV="1">
                <a:off x="-194625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4" name="Oval 943">
                <a:extLst>
                  <a:ext uri="{FF2B5EF4-FFF2-40B4-BE49-F238E27FC236}">
                    <a16:creationId xmlns:a16="http://schemas.microsoft.com/office/drawing/2014/main" id="{5F0B8D98-087C-444A-AF0A-DDB54B0964B3}"/>
                  </a:ext>
                </a:extLst>
              </p:cNvPr>
              <p:cNvSpPr/>
              <p:nvPr/>
            </p:nvSpPr>
            <p:spPr>
              <a:xfrm flipV="1">
                <a:off x="-45720" y="545311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5" name="Oval 944">
                <a:extLst>
                  <a:ext uri="{FF2B5EF4-FFF2-40B4-BE49-F238E27FC236}">
                    <a16:creationId xmlns:a16="http://schemas.microsoft.com/office/drawing/2014/main" id="{ADDB20A7-B391-42FE-A380-2B414DC496D6}"/>
                  </a:ext>
                </a:extLst>
              </p:cNvPr>
              <p:cNvSpPr/>
              <p:nvPr/>
            </p:nvSpPr>
            <p:spPr>
              <a:xfrm flipV="1">
                <a:off x="-136701" y="55873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6" name="Oval 945">
                <a:extLst>
                  <a:ext uri="{FF2B5EF4-FFF2-40B4-BE49-F238E27FC236}">
                    <a16:creationId xmlns:a16="http://schemas.microsoft.com/office/drawing/2014/main" id="{E06C34D8-FA49-42A1-8978-76E82F9E7605}"/>
                  </a:ext>
                </a:extLst>
              </p:cNvPr>
              <p:cNvSpPr/>
              <p:nvPr/>
            </p:nvSpPr>
            <p:spPr>
              <a:xfrm flipV="1">
                <a:off x="60645" y="55645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7" name="Oval 946">
                <a:extLst>
                  <a:ext uri="{FF2B5EF4-FFF2-40B4-BE49-F238E27FC236}">
                    <a16:creationId xmlns:a16="http://schemas.microsoft.com/office/drawing/2014/main" id="{BD3F49FA-A231-4870-BCBC-B64CD7558880}"/>
                  </a:ext>
                </a:extLst>
              </p:cNvPr>
              <p:cNvSpPr/>
              <p:nvPr/>
            </p:nvSpPr>
            <p:spPr>
              <a:xfrm flipV="1">
                <a:off x="-7935" y="46706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8" name="Oval 947">
                <a:extLst>
                  <a:ext uri="{FF2B5EF4-FFF2-40B4-BE49-F238E27FC236}">
                    <a16:creationId xmlns:a16="http://schemas.microsoft.com/office/drawing/2014/main" id="{90C37E7B-A32F-487D-A1EB-6B2840D8FF0F}"/>
                  </a:ext>
                </a:extLst>
              </p:cNvPr>
              <p:cNvSpPr/>
              <p:nvPr/>
            </p:nvSpPr>
            <p:spPr>
              <a:xfrm flipV="1">
                <a:off x="60645" y="44400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9" name="Oval 948">
                <a:extLst>
                  <a:ext uri="{FF2B5EF4-FFF2-40B4-BE49-F238E27FC236}">
                    <a16:creationId xmlns:a16="http://schemas.microsoft.com/office/drawing/2014/main" id="{0363A3E8-F3FD-416A-87D6-01273EF89312}"/>
                  </a:ext>
                </a:extLst>
              </p:cNvPr>
              <p:cNvSpPr/>
              <p:nvPr/>
            </p:nvSpPr>
            <p:spPr>
              <a:xfrm flipV="1">
                <a:off x="-45720" y="45338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0" name="Oval 949">
                <a:extLst>
                  <a:ext uri="{FF2B5EF4-FFF2-40B4-BE49-F238E27FC236}">
                    <a16:creationId xmlns:a16="http://schemas.microsoft.com/office/drawing/2014/main" id="{243B5D9E-E48B-4496-B342-4FF1FDEEE4D0}"/>
                  </a:ext>
                </a:extLst>
              </p:cNvPr>
              <p:cNvSpPr/>
              <p:nvPr/>
            </p:nvSpPr>
            <p:spPr>
              <a:xfrm flipV="1">
                <a:off x="-173851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1" name="Oval 950">
                <a:extLst>
                  <a:ext uri="{FF2B5EF4-FFF2-40B4-BE49-F238E27FC236}">
                    <a16:creationId xmlns:a16="http://schemas.microsoft.com/office/drawing/2014/main" id="{30AA0624-51A7-4C12-B822-E0F1BB1F7783}"/>
                  </a:ext>
                </a:extLst>
              </p:cNvPr>
              <p:cNvSpPr/>
              <p:nvPr/>
            </p:nvSpPr>
            <p:spPr>
              <a:xfrm flipV="1">
                <a:off x="-323051" y="457196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2" name="Oval 951">
                <a:extLst>
                  <a:ext uri="{FF2B5EF4-FFF2-40B4-BE49-F238E27FC236}">
                    <a16:creationId xmlns:a16="http://schemas.microsoft.com/office/drawing/2014/main" id="{6EA552D2-C8C6-41E1-AE8A-DE1D13A1A16E}"/>
                  </a:ext>
                </a:extLst>
              </p:cNvPr>
              <p:cNvSpPr/>
              <p:nvPr/>
            </p:nvSpPr>
            <p:spPr>
              <a:xfrm flipV="1">
                <a:off x="-305525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3" name="Oval 952">
                <a:extLst>
                  <a:ext uri="{FF2B5EF4-FFF2-40B4-BE49-F238E27FC236}">
                    <a16:creationId xmlns:a16="http://schemas.microsoft.com/office/drawing/2014/main" id="{7F91E3B1-65DF-4B2D-8BBC-AD0EEB93C510}"/>
                  </a:ext>
                </a:extLst>
              </p:cNvPr>
              <p:cNvSpPr/>
              <p:nvPr/>
            </p:nvSpPr>
            <p:spPr>
              <a:xfrm flipV="1">
                <a:off x="-367369" y="45086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4" name="Oval 953">
                <a:extLst>
                  <a:ext uri="{FF2B5EF4-FFF2-40B4-BE49-F238E27FC236}">
                    <a16:creationId xmlns:a16="http://schemas.microsoft.com/office/drawing/2014/main" id="{8D570F73-700E-4713-96CB-85FB35266E15}"/>
                  </a:ext>
                </a:extLst>
              </p:cNvPr>
              <p:cNvSpPr/>
              <p:nvPr/>
            </p:nvSpPr>
            <p:spPr>
              <a:xfrm flipV="1">
                <a:off x="-345643" y="467529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5" name="Oval 954">
                <a:extLst>
                  <a:ext uri="{FF2B5EF4-FFF2-40B4-BE49-F238E27FC236}">
                    <a16:creationId xmlns:a16="http://schemas.microsoft.com/office/drawing/2014/main" id="{707D70B2-49B2-444F-AE93-256C98F5E15C}"/>
                  </a:ext>
                </a:extLst>
              </p:cNvPr>
              <p:cNvSpPr/>
              <p:nvPr/>
            </p:nvSpPr>
            <p:spPr>
              <a:xfrm flipV="1">
                <a:off x="-293523" y="47613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6" name="Oval 955">
                <a:extLst>
                  <a:ext uri="{FF2B5EF4-FFF2-40B4-BE49-F238E27FC236}">
                    <a16:creationId xmlns:a16="http://schemas.microsoft.com/office/drawing/2014/main" id="{ECEA1A89-C68A-4235-9BE9-F4BEEC42DB9D}"/>
                  </a:ext>
                </a:extLst>
              </p:cNvPr>
              <p:cNvSpPr/>
              <p:nvPr/>
            </p:nvSpPr>
            <p:spPr>
              <a:xfrm flipV="1">
                <a:off x="-272072" y="48726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7" name="Oval 956">
                <a:extLst>
                  <a:ext uri="{FF2B5EF4-FFF2-40B4-BE49-F238E27FC236}">
                    <a16:creationId xmlns:a16="http://schemas.microsoft.com/office/drawing/2014/main" id="{0BA4534C-901F-41B8-8B23-FE94CD907362}"/>
                  </a:ext>
                </a:extLst>
              </p:cNvPr>
              <p:cNvSpPr/>
              <p:nvPr/>
            </p:nvSpPr>
            <p:spPr>
              <a:xfrm flipV="1">
                <a:off x="-119672" y="50250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8" name="Oval 957">
                <a:extLst>
                  <a:ext uri="{FF2B5EF4-FFF2-40B4-BE49-F238E27FC236}">
                    <a16:creationId xmlns:a16="http://schemas.microsoft.com/office/drawing/2014/main" id="{93246AAB-80EC-409C-825A-8319E4375691}"/>
                  </a:ext>
                </a:extLst>
              </p:cNvPr>
              <p:cNvSpPr/>
              <p:nvPr/>
            </p:nvSpPr>
            <p:spPr>
              <a:xfrm flipV="1">
                <a:off x="-361260" y="48236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9" name="Oval 958">
                <a:extLst>
                  <a:ext uri="{FF2B5EF4-FFF2-40B4-BE49-F238E27FC236}">
                    <a16:creationId xmlns:a16="http://schemas.microsoft.com/office/drawing/2014/main" id="{BDF05F83-FCA7-419F-AE7A-D2ADBF9FD7C8}"/>
                  </a:ext>
                </a:extLst>
              </p:cNvPr>
              <p:cNvSpPr/>
              <p:nvPr/>
            </p:nvSpPr>
            <p:spPr>
              <a:xfrm flipV="1">
                <a:off x="-300719" y="50011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0" name="Oval 959">
                <a:extLst>
                  <a:ext uri="{FF2B5EF4-FFF2-40B4-BE49-F238E27FC236}">
                    <a16:creationId xmlns:a16="http://schemas.microsoft.com/office/drawing/2014/main" id="{4542EDB6-527A-41B3-8101-DB2A36C07A9B}"/>
                  </a:ext>
                </a:extLst>
              </p:cNvPr>
              <p:cNvSpPr/>
              <p:nvPr/>
            </p:nvSpPr>
            <p:spPr>
              <a:xfrm flipV="1">
                <a:off x="-355954" y="49217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1" name="Oval 960">
                <a:extLst>
                  <a:ext uri="{FF2B5EF4-FFF2-40B4-BE49-F238E27FC236}">
                    <a16:creationId xmlns:a16="http://schemas.microsoft.com/office/drawing/2014/main" id="{08C58EA0-72D8-4211-B52C-ED3CBB0CB785}"/>
                  </a:ext>
                </a:extLst>
              </p:cNvPr>
              <p:cNvSpPr/>
              <p:nvPr/>
            </p:nvSpPr>
            <p:spPr>
              <a:xfrm flipV="1">
                <a:off x="-298575" y="510374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2" name="Oval 961">
                <a:extLst>
                  <a:ext uri="{FF2B5EF4-FFF2-40B4-BE49-F238E27FC236}">
                    <a16:creationId xmlns:a16="http://schemas.microsoft.com/office/drawing/2014/main" id="{F6A9D57C-8EC5-4E97-B176-D52D70A32534}"/>
                  </a:ext>
                </a:extLst>
              </p:cNvPr>
              <p:cNvSpPr/>
              <p:nvPr/>
            </p:nvSpPr>
            <p:spPr>
              <a:xfrm flipV="1">
                <a:off x="-361441" y="506635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3" name="Oval 962">
                <a:extLst>
                  <a:ext uri="{FF2B5EF4-FFF2-40B4-BE49-F238E27FC236}">
                    <a16:creationId xmlns:a16="http://schemas.microsoft.com/office/drawing/2014/main" id="{21274184-2B95-47DF-93D5-7F4B60AB51E9}"/>
                  </a:ext>
                </a:extLst>
              </p:cNvPr>
              <p:cNvSpPr/>
              <p:nvPr/>
            </p:nvSpPr>
            <p:spPr>
              <a:xfrm flipV="1">
                <a:off x="-355000" y="51697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4" name="Oval 963">
                <a:extLst>
                  <a:ext uri="{FF2B5EF4-FFF2-40B4-BE49-F238E27FC236}">
                    <a16:creationId xmlns:a16="http://schemas.microsoft.com/office/drawing/2014/main" id="{CEEDE61C-007C-4D8E-8346-0699B475C66C}"/>
                  </a:ext>
                </a:extLst>
              </p:cNvPr>
              <p:cNvSpPr/>
              <p:nvPr/>
            </p:nvSpPr>
            <p:spPr>
              <a:xfrm flipV="1">
                <a:off x="-256890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5" name="Oval 964">
                <a:extLst>
                  <a:ext uri="{FF2B5EF4-FFF2-40B4-BE49-F238E27FC236}">
                    <a16:creationId xmlns:a16="http://schemas.microsoft.com/office/drawing/2014/main" id="{1E558BF5-FDF3-4B91-86F0-5BB1FC5B5FAF}"/>
                  </a:ext>
                </a:extLst>
              </p:cNvPr>
              <p:cNvSpPr/>
              <p:nvPr/>
            </p:nvSpPr>
            <p:spPr>
              <a:xfrm flipV="1">
                <a:off x="-104490" y="53590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6" name="Oval 965">
                <a:extLst>
                  <a:ext uri="{FF2B5EF4-FFF2-40B4-BE49-F238E27FC236}">
                    <a16:creationId xmlns:a16="http://schemas.microsoft.com/office/drawing/2014/main" id="{50059D2F-28AC-44C8-8789-699A06C1E66C}"/>
                  </a:ext>
                </a:extLst>
              </p:cNvPr>
              <p:cNvSpPr/>
              <p:nvPr/>
            </p:nvSpPr>
            <p:spPr>
              <a:xfrm flipV="1">
                <a:off x="-355827" y="52968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7" name="Oval 966">
                <a:extLst>
                  <a:ext uri="{FF2B5EF4-FFF2-40B4-BE49-F238E27FC236}">
                    <a16:creationId xmlns:a16="http://schemas.microsoft.com/office/drawing/2014/main" id="{62FF45E9-4C64-44B8-A488-56E0726ACED8}"/>
                  </a:ext>
                </a:extLst>
              </p:cNvPr>
              <p:cNvSpPr/>
              <p:nvPr/>
            </p:nvSpPr>
            <p:spPr>
              <a:xfrm flipV="1">
                <a:off x="-271017" y="536235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8" name="Oval 967">
                <a:extLst>
                  <a:ext uri="{FF2B5EF4-FFF2-40B4-BE49-F238E27FC236}">
                    <a16:creationId xmlns:a16="http://schemas.microsoft.com/office/drawing/2014/main" id="{FA8D7523-4599-4376-BEB2-9EFEC9EB10F9}"/>
                  </a:ext>
                </a:extLst>
              </p:cNvPr>
              <p:cNvSpPr/>
              <p:nvPr/>
            </p:nvSpPr>
            <p:spPr>
              <a:xfrm flipV="1">
                <a:off x="-329139" y="543592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9" name="Oval 968">
                <a:extLst>
                  <a:ext uri="{FF2B5EF4-FFF2-40B4-BE49-F238E27FC236}">
                    <a16:creationId xmlns:a16="http://schemas.microsoft.com/office/drawing/2014/main" id="{744370C2-A4DA-4823-A45C-7CE9A5F04926}"/>
                  </a:ext>
                </a:extLst>
              </p:cNvPr>
              <p:cNvSpPr/>
              <p:nvPr/>
            </p:nvSpPr>
            <p:spPr>
              <a:xfrm flipV="1">
                <a:off x="-300719" y="55822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0" name="Oval 969">
                <a:extLst>
                  <a:ext uri="{FF2B5EF4-FFF2-40B4-BE49-F238E27FC236}">
                    <a16:creationId xmlns:a16="http://schemas.microsoft.com/office/drawing/2014/main" id="{AF1EE708-A94F-4E81-A576-98A88EC6A28B}"/>
                  </a:ext>
                </a:extLst>
              </p:cNvPr>
              <p:cNvSpPr/>
              <p:nvPr/>
            </p:nvSpPr>
            <p:spPr>
              <a:xfrm flipV="1">
                <a:off x="155033" y="48838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1" name="Oval 970">
                <a:extLst>
                  <a:ext uri="{FF2B5EF4-FFF2-40B4-BE49-F238E27FC236}">
                    <a16:creationId xmlns:a16="http://schemas.microsoft.com/office/drawing/2014/main" id="{FE73DD20-3451-455C-B7A1-7ACF8345E474}"/>
                  </a:ext>
                </a:extLst>
              </p:cNvPr>
              <p:cNvSpPr/>
              <p:nvPr/>
            </p:nvSpPr>
            <p:spPr>
              <a:xfrm flipV="1">
                <a:off x="239046" y="48198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2" name="Oval 971">
                <a:extLst>
                  <a:ext uri="{FF2B5EF4-FFF2-40B4-BE49-F238E27FC236}">
                    <a16:creationId xmlns:a16="http://schemas.microsoft.com/office/drawing/2014/main" id="{16AEA470-D5A0-4286-95EF-D4AD98439D9D}"/>
                  </a:ext>
                </a:extLst>
              </p:cNvPr>
              <p:cNvSpPr/>
              <p:nvPr/>
            </p:nvSpPr>
            <p:spPr>
              <a:xfrm flipV="1">
                <a:off x="155033" y="45986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3" name="Oval 972">
                <a:extLst>
                  <a:ext uri="{FF2B5EF4-FFF2-40B4-BE49-F238E27FC236}">
                    <a16:creationId xmlns:a16="http://schemas.microsoft.com/office/drawing/2014/main" id="{F161239C-CEB7-4FC1-BB37-7888282B034B}"/>
                  </a:ext>
                </a:extLst>
              </p:cNvPr>
              <p:cNvSpPr/>
              <p:nvPr/>
            </p:nvSpPr>
            <p:spPr>
              <a:xfrm flipV="1">
                <a:off x="239046" y="467583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4" name="Oval 973">
                <a:extLst>
                  <a:ext uri="{FF2B5EF4-FFF2-40B4-BE49-F238E27FC236}">
                    <a16:creationId xmlns:a16="http://schemas.microsoft.com/office/drawing/2014/main" id="{4045C035-9A27-4415-8070-0F5A8D3DED98}"/>
                  </a:ext>
                </a:extLst>
              </p:cNvPr>
              <p:cNvSpPr/>
              <p:nvPr/>
            </p:nvSpPr>
            <p:spPr>
              <a:xfrm flipV="1">
                <a:off x="239046" y="50837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5" name="Oval 974">
                <a:extLst>
                  <a:ext uri="{FF2B5EF4-FFF2-40B4-BE49-F238E27FC236}">
                    <a16:creationId xmlns:a16="http://schemas.microsoft.com/office/drawing/2014/main" id="{98CD3906-5636-4A68-8204-82F5126E53A2}"/>
                  </a:ext>
                </a:extLst>
              </p:cNvPr>
              <p:cNvSpPr/>
              <p:nvPr/>
            </p:nvSpPr>
            <p:spPr>
              <a:xfrm flipV="1">
                <a:off x="243777" y="453936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6" name="Oval 975">
                <a:extLst>
                  <a:ext uri="{FF2B5EF4-FFF2-40B4-BE49-F238E27FC236}">
                    <a16:creationId xmlns:a16="http://schemas.microsoft.com/office/drawing/2014/main" id="{DF6663C8-1BC2-46CE-BD6A-7389ECB6DCB7}"/>
                  </a:ext>
                </a:extLst>
              </p:cNvPr>
              <p:cNvSpPr/>
              <p:nvPr/>
            </p:nvSpPr>
            <p:spPr>
              <a:xfrm flipV="1">
                <a:off x="248129" y="494690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7" name="Oval 976">
                <a:extLst>
                  <a:ext uri="{FF2B5EF4-FFF2-40B4-BE49-F238E27FC236}">
                    <a16:creationId xmlns:a16="http://schemas.microsoft.com/office/drawing/2014/main" id="{241465BE-37EE-4CB1-ADD3-040FDC4A55FF}"/>
                  </a:ext>
                </a:extLst>
              </p:cNvPr>
              <p:cNvSpPr/>
              <p:nvPr/>
            </p:nvSpPr>
            <p:spPr>
              <a:xfrm flipV="1">
                <a:off x="132141" y="51725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8" name="Oval 977">
                <a:extLst>
                  <a:ext uri="{FF2B5EF4-FFF2-40B4-BE49-F238E27FC236}">
                    <a16:creationId xmlns:a16="http://schemas.microsoft.com/office/drawing/2014/main" id="{BE29B3D5-631B-4805-8D89-03E730BF8061}"/>
                  </a:ext>
                </a:extLst>
              </p:cNvPr>
              <p:cNvSpPr/>
              <p:nvPr/>
            </p:nvSpPr>
            <p:spPr>
              <a:xfrm flipV="1">
                <a:off x="220987" y="51885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9" name="Oval 978">
                <a:extLst>
                  <a:ext uri="{FF2B5EF4-FFF2-40B4-BE49-F238E27FC236}">
                    <a16:creationId xmlns:a16="http://schemas.microsoft.com/office/drawing/2014/main" id="{CB7F1DDD-CD36-4085-90BD-A962D2E17FEA}"/>
                  </a:ext>
                </a:extLst>
              </p:cNvPr>
              <p:cNvSpPr/>
              <p:nvPr/>
            </p:nvSpPr>
            <p:spPr>
              <a:xfrm flipV="1">
                <a:off x="211061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0" name="Oval 979">
                <a:extLst>
                  <a:ext uri="{FF2B5EF4-FFF2-40B4-BE49-F238E27FC236}">
                    <a16:creationId xmlns:a16="http://schemas.microsoft.com/office/drawing/2014/main" id="{EC369FE1-08C7-43D3-99D0-7B2848563104}"/>
                  </a:ext>
                </a:extLst>
              </p:cNvPr>
              <p:cNvSpPr/>
              <p:nvPr/>
            </p:nvSpPr>
            <p:spPr>
              <a:xfrm flipV="1">
                <a:off x="153399" y="54320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1" name="Oval 980">
                <a:extLst>
                  <a:ext uri="{FF2B5EF4-FFF2-40B4-BE49-F238E27FC236}">
                    <a16:creationId xmlns:a16="http://schemas.microsoft.com/office/drawing/2014/main" id="{0F77818A-BC2A-4C42-A989-B1B8F1723DF4}"/>
                  </a:ext>
                </a:extLst>
              </p:cNvPr>
              <p:cNvSpPr/>
              <p:nvPr/>
            </p:nvSpPr>
            <p:spPr>
              <a:xfrm flipV="1">
                <a:off x="238607" y="54827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2" name="Oval 981">
                <a:extLst>
                  <a:ext uri="{FF2B5EF4-FFF2-40B4-BE49-F238E27FC236}">
                    <a16:creationId xmlns:a16="http://schemas.microsoft.com/office/drawing/2014/main" id="{16DD01D8-F497-44C1-9ED0-CE97A9568FDF}"/>
                  </a:ext>
                </a:extLst>
              </p:cNvPr>
              <p:cNvSpPr/>
              <p:nvPr/>
            </p:nvSpPr>
            <p:spPr>
              <a:xfrm flipV="1">
                <a:off x="211061" y="55646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3" name="Group 982">
              <a:extLst>
                <a:ext uri="{FF2B5EF4-FFF2-40B4-BE49-F238E27FC236}">
                  <a16:creationId xmlns:a16="http://schemas.microsoft.com/office/drawing/2014/main" id="{D360B17B-E660-437C-96B8-D0F081279E39}"/>
                </a:ext>
              </a:extLst>
            </p:cNvPr>
            <p:cNvGrpSpPr/>
            <p:nvPr/>
          </p:nvGrpSpPr>
          <p:grpSpPr>
            <a:xfrm>
              <a:off x="2162869" y="4445854"/>
              <a:ext cx="870653" cy="1247840"/>
              <a:chOff x="-576804" y="4394353"/>
              <a:chExt cx="870653" cy="1247840"/>
            </a:xfrm>
            <a:grpFill/>
          </p:grpSpPr>
          <p:sp>
            <p:nvSpPr>
              <p:cNvPr id="984" name="Oval 983">
                <a:extLst>
                  <a:ext uri="{FF2B5EF4-FFF2-40B4-BE49-F238E27FC236}">
                    <a16:creationId xmlns:a16="http://schemas.microsoft.com/office/drawing/2014/main" id="{CCC5D844-4207-4FD2-8EAB-A7A8445939E7}"/>
                  </a:ext>
                </a:extLst>
              </p:cNvPr>
              <p:cNvSpPr/>
              <p:nvPr/>
            </p:nvSpPr>
            <p:spPr>
              <a:xfrm flipV="1">
                <a:off x="-571680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5" name="Oval 984">
                <a:extLst>
                  <a:ext uri="{FF2B5EF4-FFF2-40B4-BE49-F238E27FC236}">
                    <a16:creationId xmlns:a16="http://schemas.microsoft.com/office/drawing/2014/main" id="{3CB4BE9C-AF8C-415D-A747-7DFE0065AE97}"/>
                  </a:ext>
                </a:extLst>
              </p:cNvPr>
              <p:cNvSpPr/>
              <p:nvPr/>
            </p:nvSpPr>
            <p:spPr>
              <a:xfrm flipV="1">
                <a:off x="-518817" y="44172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6" name="Oval 985">
                <a:extLst>
                  <a:ext uri="{FF2B5EF4-FFF2-40B4-BE49-F238E27FC236}">
                    <a16:creationId xmlns:a16="http://schemas.microsoft.com/office/drawing/2014/main" id="{E9EC5694-DF20-4626-8AE5-B6E1A93E45EE}"/>
                  </a:ext>
                </a:extLst>
              </p:cNvPr>
              <p:cNvSpPr/>
              <p:nvPr/>
            </p:nvSpPr>
            <p:spPr>
              <a:xfrm flipV="1">
                <a:off x="-574718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7" name="Oval 986">
                <a:extLst>
                  <a:ext uri="{FF2B5EF4-FFF2-40B4-BE49-F238E27FC236}">
                    <a16:creationId xmlns:a16="http://schemas.microsoft.com/office/drawing/2014/main" id="{42E12F56-40FA-4B2A-9A47-854D4EA0F398}"/>
                  </a:ext>
                </a:extLst>
              </p:cNvPr>
              <p:cNvSpPr/>
              <p:nvPr/>
            </p:nvSpPr>
            <p:spPr>
              <a:xfrm flipV="1">
                <a:off x="-465954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8" name="Oval 987">
                <a:extLst>
                  <a:ext uri="{FF2B5EF4-FFF2-40B4-BE49-F238E27FC236}">
                    <a16:creationId xmlns:a16="http://schemas.microsoft.com/office/drawing/2014/main" id="{F5714DD5-FB7A-470F-B5C3-93DF4F51CAA2}"/>
                  </a:ext>
                </a:extLst>
              </p:cNvPr>
              <p:cNvSpPr/>
              <p:nvPr/>
            </p:nvSpPr>
            <p:spPr>
              <a:xfrm flipV="1">
                <a:off x="-511674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9" name="Oval 988">
                <a:extLst>
                  <a:ext uri="{FF2B5EF4-FFF2-40B4-BE49-F238E27FC236}">
                    <a16:creationId xmlns:a16="http://schemas.microsoft.com/office/drawing/2014/main" id="{753B90BC-5B6D-41A9-A78C-2BE9C9DECFE6}"/>
                  </a:ext>
                </a:extLst>
              </p:cNvPr>
              <p:cNvSpPr/>
              <p:nvPr/>
            </p:nvSpPr>
            <p:spPr>
              <a:xfrm flipV="1">
                <a:off x="-443094" y="446054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0" name="Oval 989">
                <a:extLst>
                  <a:ext uri="{FF2B5EF4-FFF2-40B4-BE49-F238E27FC236}">
                    <a16:creationId xmlns:a16="http://schemas.microsoft.com/office/drawing/2014/main" id="{F59943EC-F3E2-4048-B882-FA24536FCEB5}"/>
                  </a:ext>
                </a:extLst>
              </p:cNvPr>
              <p:cNvSpPr/>
              <p:nvPr/>
            </p:nvSpPr>
            <p:spPr>
              <a:xfrm flipV="1">
                <a:off x="-454526" y="451650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1" name="Oval 990">
                <a:extLst>
                  <a:ext uri="{FF2B5EF4-FFF2-40B4-BE49-F238E27FC236}">
                    <a16:creationId xmlns:a16="http://schemas.microsoft.com/office/drawing/2014/main" id="{0D3B4379-9D84-4884-BEB6-6CFBA4191561}"/>
                  </a:ext>
                </a:extLst>
              </p:cNvPr>
              <p:cNvSpPr/>
              <p:nvPr/>
            </p:nvSpPr>
            <p:spPr>
              <a:xfrm flipV="1">
                <a:off x="-488814" y="45724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2" name="Oval 991">
                <a:extLst>
                  <a:ext uri="{FF2B5EF4-FFF2-40B4-BE49-F238E27FC236}">
                    <a16:creationId xmlns:a16="http://schemas.microsoft.com/office/drawing/2014/main" id="{EC850692-BD78-446B-9F7D-A25AA91FDE30}"/>
                  </a:ext>
                </a:extLst>
              </p:cNvPr>
              <p:cNvSpPr/>
              <p:nvPr/>
            </p:nvSpPr>
            <p:spPr>
              <a:xfrm flipV="1">
                <a:off x="-551858" y="452624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3" name="Oval 992">
                <a:extLst>
                  <a:ext uri="{FF2B5EF4-FFF2-40B4-BE49-F238E27FC236}">
                    <a16:creationId xmlns:a16="http://schemas.microsoft.com/office/drawing/2014/main" id="{DEB17420-9E2E-4D1A-877D-FA27387ED613}"/>
                  </a:ext>
                </a:extLst>
              </p:cNvPr>
              <p:cNvSpPr/>
              <p:nvPr/>
            </p:nvSpPr>
            <p:spPr>
              <a:xfrm flipV="1">
                <a:off x="-488814" y="469460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4" name="Oval 993">
                <a:extLst>
                  <a:ext uri="{FF2B5EF4-FFF2-40B4-BE49-F238E27FC236}">
                    <a16:creationId xmlns:a16="http://schemas.microsoft.com/office/drawing/2014/main" id="{792F5072-8B17-414A-82B1-4BB852ACF6F1}"/>
                  </a:ext>
                </a:extLst>
              </p:cNvPr>
              <p:cNvSpPr/>
              <p:nvPr/>
            </p:nvSpPr>
            <p:spPr>
              <a:xfrm flipV="1">
                <a:off x="-574718" y="46214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5" name="Oval 994">
                <a:extLst>
                  <a:ext uri="{FF2B5EF4-FFF2-40B4-BE49-F238E27FC236}">
                    <a16:creationId xmlns:a16="http://schemas.microsoft.com/office/drawing/2014/main" id="{FFA587D0-9E2C-470E-AD31-CD9AD2C6F7FB}"/>
                  </a:ext>
                </a:extLst>
              </p:cNvPr>
              <p:cNvSpPr/>
              <p:nvPr/>
            </p:nvSpPr>
            <p:spPr>
              <a:xfrm flipV="1">
                <a:off x="-543196" y="45810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6" name="Oval 995">
                <a:extLst>
                  <a:ext uri="{FF2B5EF4-FFF2-40B4-BE49-F238E27FC236}">
                    <a16:creationId xmlns:a16="http://schemas.microsoft.com/office/drawing/2014/main" id="{A9883090-84A6-4EE8-9155-DBB8D42168C4}"/>
                  </a:ext>
                </a:extLst>
              </p:cNvPr>
              <p:cNvSpPr/>
              <p:nvPr/>
            </p:nvSpPr>
            <p:spPr>
              <a:xfrm flipV="1">
                <a:off x="-509473" y="46352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7" name="Oval 996">
                <a:extLst>
                  <a:ext uri="{FF2B5EF4-FFF2-40B4-BE49-F238E27FC236}">
                    <a16:creationId xmlns:a16="http://schemas.microsoft.com/office/drawing/2014/main" id="{1A7CACD7-32D8-4843-A2CF-4B9D701BF83F}"/>
                  </a:ext>
                </a:extLst>
              </p:cNvPr>
              <p:cNvSpPr/>
              <p:nvPr/>
            </p:nvSpPr>
            <p:spPr>
              <a:xfrm flipV="1">
                <a:off x="-448808" y="46181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8" name="Oval 997">
                <a:extLst>
                  <a:ext uri="{FF2B5EF4-FFF2-40B4-BE49-F238E27FC236}">
                    <a16:creationId xmlns:a16="http://schemas.microsoft.com/office/drawing/2014/main" id="{BF3964DC-45A9-4714-91B2-50B9B55C2ACD}"/>
                  </a:ext>
                </a:extLst>
              </p:cNvPr>
              <p:cNvSpPr/>
              <p:nvPr/>
            </p:nvSpPr>
            <p:spPr>
              <a:xfrm flipV="1">
                <a:off x="-437945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9" name="Oval 998">
                <a:extLst>
                  <a:ext uri="{FF2B5EF4-FFF2-40B4-BE49-F238E27FC236}">
                    <a16:creationId xmlns:a16="http://schemas.microsoft.com/office/drawing/2014/main" id="{9B7BABF7-2557-4DFE-842B-32D01D9C9FAB}"/>
                  </a:ext>
                </a:extLst>
              </p:cNvPr>
              <p:cNvSpPr/>
              <p:nvPr/>
            </p:nvSpPr>
            <p:spPr>
              <a:xfrm flipV="1">
                <a:off x="-551858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0" name="Oval 999">
                <a:extLst>
                  <a:ext uri="{FF2B5EF4-FFF2-40B4-BE49-F238E27FC236}">
                    <a16:creationId xmlns:a16="http://schemas.microsoft.com/office/drawing/2014/main" id="{F216A2FE-ED4B-444A-9ABE-A305BFDADA9E}"/>
                  </a:ext>
                </a:extLst>
              </p:cNvPr>
              <p:cNvSpPr/>
              <p:nvPr/>
            </p:nvSpPr>
            <p:spPr>
              <a:xfrm flipV="1">
                <a:off x="-574718" y="47410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1" name="Oval 1000">
                <a:extLst>
                  <a:ext uri="{FF2B5EF4-FFF2-40B4-BE49-F238E27FC236}">
                    <a16:creationId xmlns:a16="http://schemas.microsoft.com/office/drawing/2014/main" id="{11B283EC-7A45-406E-9C70-0A2231F055B6}"/>
                  </a:ext>
                </a:extLst>
              </p:cNvPr>
              <p:cNvSpPr/>
              <p:nvPr/>
            </p:nvSpPr>
            <p:spPr>
              <a:xfrm flipV="1">
                <a:off x="-576804" y="48325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2" name="Oval 1001">
                <a:extLst>
                  <a:ext uri="{FF2B5EF4-FFF2-40B4-BE49-F238E27FC236}">
                    <a16:creationId xmlns:a16="http://schemas.microsoft.com/office/drawing/2014/main" id="{0CF0B657-08B2-40AA-AFF9-FC096A6E941B}"/>
                  </a:ext>
                </a:extLst>
              </p:cNvPr>
              <p:cNvSpPr/>
              <p:nvPr/>
            </p:nvSpPr>
            <p:spPr>
              <a:xfrm flipV="1">
                <a:off x="-505276" y="48076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3" name="Oval 1002">
                <a:extLst>
                  <a:ext uri="{FF2B5EF4-FFF2-40B4-BE49-F238E27FC236}">
                    <a16:creationId xmlns:a16="http://schemas.microsoft.com/office/drawing/2014/main" id="{57123F29-9105-4472-9F87-F3D8BDE3C26E}"/>
                  </a:ext>
                </a:extLst>
              </p:cNvPr>
              <p:cNvSpPr/>
              <p:nvPr/>
            </p:nvSpPr>
            <p:spPr>
              <a:xfrm flipV="1">
                <a:off x="-517660" y="475809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4" name="Oval 1003">
                <a:extLst>
                  <a:ext uri="{FF2B5EF4-FFF2-40B4-BE49-F238E27FC236}">
                    <a16:creationId xmlns:a16="http://schemas.microsoft.com/office/drawing/2014/main" id="{A6404A3E-41AB-4F96-BD0F-D8D9513D2877}"/>
                  </a:ext>
                </a:extLst>
              </p:cNvPr>
              <p:cNvSpPr/>
              <p:nvPr/>
            </p:nvSpPr>
            <p:spPr>
              <a:xfrm flipV="1">
                <a:off x="-449263" y="47384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5" name="Oval 1004">
                <a:extLst>
                  <a:ext uri="{FF2B5EF4-FFF2-40B4-BE49-F238E27FC236}">
                    <a16:creationId xmlns:a16="http://schemas.microsoft.com/office/drawing/2014/main" id="{7D5C24AD-D725-4AB3-8A00-469A93A11BF7}"/>
                  </a:ext>
                </a:extLst>
              </p:cNvPr>
              <p:cNvSpPr/>
              <p:nvPr/>
            </p:nvSpPr>
            <p:spPr>
              <a:xfrm flipV="1">
                <a:off x="-449263" y="480129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6" name="Oval 1005">
                <a:extLst>
                  <a:ext uri="{FF2B5EF4-FFF2-40B4-BE49-F238E27FC236}">
                    <a16:creationId xmlns:a16="http://schemas.microsoft.com/office/drawing/2014/main" id="{EA41BFF0-60EA-4949-8BB0-C398A75B52ED}"/>
                  </a:ext>
                </a:extLst>
              </p:cNvPr>
              <p:cNvSpPr/>
              <p:nvPr/>
            </p:nvSpPr>
            <p:spPr>
              <a:xfrm flipV="1">
                <a:off x="-560263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7" name="Oval 1006">
                <a:extLst>
                  <a:ext uri="{FF2B5EF4-FFF2-40B4-BE49-F238E27FC236}">
                    <a16:creationId xmlns:a16="http://schemas.microsoft.com/office/drawing/2014/main" id="{C43AFC6B-5082-4BD9-8383-4549E7325EDD}"/>
                  </a:ext>
                </a:extLst>
              </p:cNvPr>
              <p:cNvSpPr/>
              <p:nvPr/>
            </p:nvSpPr>
            <p:spPr>
              <a:xfrm flipV="1">
                <a:off x="-507400" y="492927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8" name="Oval 1007">
                <a:extLst>
                  <a:ext uri="{FF2B5EF4-FFF2-40B4-BE49-F238E27FC236}">
                    <a16:creationId xmlns:a16="http://schemas.microsoft.com/office/drawing/2014/main" id="{86DAE261-C09F-4229-B327-6E63BEB4FA11}"/>
                  </a:ext>
                </a:extLst>
              </p:cNvPr>
              <p:cNvSpPr/>
              <p:nvPr/>
            </p:nvSpPr>
            <p:spPr>
              <a:xfrm flipV="1">
                <a:off x="-563301" y="49749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9" name="Oval 1008">
                <a:extLst>
                  <a:ext uri="{FF2B5EF4-FFF2-40B4-BE49-F238E27FC236}">
                    <a16:creationId xmlns:a16="http://schemas.microsoft.com/office/drawing/2014/main" id="{9AB26DE5-ED8B-4353-96DF-D16D35E1EA9B}"/>
                  </a:ext>
                </a:extLst>
              </p:cNvPr>
              <p:cNvSpPr/>
              <p:nvPr/>
            </p:nvSpPr>
            <p:spPr>
              <a:xfrm flipV="1">
                <a:off x="-454537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0" name="Oval 1009">
                <a:extLst>
                  <a:ext uri="{FF2B5EF4-FFF2-40B4-BE49-F238E27FC236}">
                    <a16:creationId xmlns:a16="http://schemas.microsoft.com/office/drawing/2014/main" id="{0404CF60-9342-4CE4-8DD9-261D6AA3C74C}"/>
                  </a:ext>
                </a:extLst>
              </p:cNvPr>
              <p:cNvSpPr/>
              <p:nvPr/>
            </p:nvSpPr>
            <p:spPr>
              <a:xfrm flipV="1">
                <a:off x="-500257" y="499546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1" name="Oval 1010">
                <a:extLst>
                  <a:ext uri="{FF2B5EF4-FFF2-40B4-BE49-F238E27FC236}">
                    <a16:creationId xmlns:a16="http://schemas.microsoft.com/office/drawing/2014/main" id="{477A9E14-EAF8-486E-A84C-7D36CA4278B5}"/>
                  </a:ext>
                </a:extLst>
              </p:cNvPr>
              <p:cNvSpPr/>
              <p:nvPr/>
            </p:nvSpPr>
            <p:spPr>
              <a:xfrm flipV="1">
                <a:off x="-431677" y="497260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2" name="Oval 1011">
                <a:extLst>
                  <a:ext uri="{FF2B5EF4-FFF2-40B4-BE49-F238E27FC236}">
                    <a16:creationId xmlns:a16="http://schemas.microsoft.com/office/drawing/2014/main" id="{4D5440F6-EF53-4C0E-B166-39BD61B7E662}"/>
                  </a:ext>
                </a:extLst>
              </p:cNvPr>
              <p:cNvSpPr/>
              <p:nvPr/>
            </p:nvSpPr>
            <p:spPr>
              <a:xfrm flipV="1">
                <a:off x="-443109" y="50285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3" name="Oval 1012">
                <a:extLst>
                  <a:ext uri="{FF2B5EF4-FFF2-40B4-BE49-F238E27FC236}">
                    <a16:creationId xmlns:a16="http://schemas.microsoft.com/office/drawing/2014/main" id="{664CEFD0-8C08-4D89-BAD5-167A354316AA}"/>
                  </a:ext>
                </a:extLst>
              </p:cNvPr>
              <p:cNvSpPr/>
              <p:nvPr/>
            </p:nvSpPr>
            <p:spPr>
              <a:xfrm flipV="1">
                <a:off x="-477397" y="50845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4" name="Oval 1013">
                <a:extLst>
                  <a:ext uri="{FF2B5EF4-FFF2-40B4-BE49-F238E27FC236}">
                    <a16:creationId xmlns:a16="http://schemas.microsoft.com/office/drawing/2014/main" id="{5DD37C41-C9CB-414B-9962-9BCC6FF78D6D}"/>
                  </a:ext>
                </a:extLst>
              </p:cNvPr>
              <p:cNvSpPr/>
              <p:nvPr/>
            </p:nvSpPr>
            <p:spPr>
              <a:xfrm flipV="1">
                <a:off x="-540441" y="50383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5" name="Oval 1014">
                <a:extLst>
                  <a:ext uri="{FF2B5EF4-FFF2-40B4-BE49-F238E27FC236}">
                    <a16:creationId xmlns:a16="http://schemas.microsoft.com/office/drawing/2014/main" id="{BE10B3BE-CE69-4D42-83FB-491235E52633}"/>
                  </a:ext>
                </a:extLst>
              </p:cNvPr>
              <p:cNvSpPr/>
              <p:nvPr/>
            </p:nvSpPr>
            <p:spPr>
              <a:xfrm flipV="1">
                <a:off x="-477397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6" name="Oval 1015">
                <a:extLst>
                  <a:ext uri="{FF2B5EF4-FFF2-40B4-BE49-F238E27FC236}">
                    <a16:creationId xmlns:a16="http://schemas.microsoft.com/office/drawing/2014/main" id="{01654CB9-38E9-4025-9F51-BBFF08EF9E81}"/>
                  </a:ext>
                </a:extLst>
              </p:cNvPr>
              <p:cNvSpPr/>
              <p:nvPr/>
            </p:nvSpPr>
            <p:spPr>
              <a:xfrm flipV="1">
                <a:off x="-563301" y="513355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7" name="Oval 1016">
                <a:extLst>
                  <a:ext uri="{FF2B5EF4-FFF2-40B4-BE49-F238E27FC236}">
                    <a16:creationId xmlns:a16="http://schemas.microsoft.com/office/drawing/2014/main" id="{EE4C1D50-C40C-4CF1-B4A7-924EE6CF3392}"/>
                  </a:ext>
                </a:extLst>
              </p:cNvPr>
              <p:cNvSpPr/>
              <p:nvPr/>
            </p:nvSpPr>
            <p:spPr>
              <a:xfrm flipV="1">
                <a:off x="-531779" y="50931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8" name="Oval 1017">
                <a:extLst>
                  <a:ext uri="{FF2B5EF4-FFF2-40B4-BE49-F238E27FC236}">
                    <a16:creationId xmlns:a16="http://schemas.microsoft.com/office/drawing/2014/main" id="{8F5AC6C4-16C5-4325-A9EF-4D9F6EBDCD4D}"/>
                  </a:ext>
                </a:extLst>
              </p:cNvPr>
              <p:cNvSpPr/>
              <p:nvPr/>
            </p:nvSpPr>
            <p:spPr>
              <a:xfrm flipV="1">
                <a:off x="-498056" y="514733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9" name="Oval 1018">
                <a:extLst>
                  <a:ext uri="{FF2B5EF4-FFF2-40B4-BE49-F238E27FC236}">
                    <a16:creationId xmlns:a16="http://schemas.microsoft.com/office/drawing/2014/main" id="{E6BE484C-0869-451A-9A61-5F4CCD0069B1}"/>
                  </a:ext>
                </a:extLst>
              </p:cNvPr>
              <p:cNvSpPr/>
              <p:nvPr/>
            </p:nvSpPr>
            <p:spPr>
              <a:xfrm flipV="1">
                <a:off x="-437391" y="51302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0" name="Oval 1019">
                <a:extLst>
                  <a:ext uri="{FF2B5EF4-FFF2-40B4-BE49-F238E27FC236}">
                    <a16:creationId xmlns:a16="http://schemas.microsoft.com/office/drawing/2014/main" id="{28FA46C5-6AFF-4DF9-A6D1-233680AB5318}"/>
                  </a:ext>
                </a:extLst>
              </p:cNvPr>
              <p:cNvSpPr/>
              <p:nvPr/>
            </p:nvSpPr>
            <p:spPr>
              <a:xfrm flipV="1">
                <a:off x="-426528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1" name="Oval 1020">
                <a:extLst>
                  <a:ext uri="{FF2B5EF4-FFF2-40B4-BE49-F238E27FC236}">
                    <a16:creationId xmlns:a16="http://schemas.microsoft.com/office/drawing/2014/main" id="{1518A8CA-B00D-4B54-8EAE-B31B4CA4B504}"/>
                  </a:ext>
                </a:extLst>
              </p:cNvPr>
              <p:cNvSpPr/>
              <p:nvPr/>
            </p:nvSpPr>
            <p:spPr>
              <a:xfrm flipV="1">
                <a:off x="-540441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2" name="Oval 1021">
                <a:extLst>
                  <a:ext uri="{FF2B5EF4-FFF2-40B4-BE49-F238E27FC236}">
                    <a16:creationId xmlns:a16="http://schemas.microsoft.com/office/drawing/2014/main" id="{248B88FA-E4C5-4FA3-B424-7D21A929B567}"/>
                  </a:ext>
                </a:extLst>
              </p:cNvPr>
              <p:cNvSpPr/>
              <p:nvPr/>
            </p:nvSpPr>
            <p:spPr>
              <a:xfrm flipV="1">
                <a:off x="-563301" y="525312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3" name="Oval 1022">
                <a:extLst>
                  <a:ext uri="{FF2B5EF4-FFF2-40B4-BE49-F238E27FC236}">
                    <a16:creationId xmlns:a16="http://schemas.microsoft.com/office/drawing/2014/main" id="{B59F9572-DFA9-4963-802B-FA755B3379A4}"/>
                  </a:ext>
                </a:extLst>
              </p:cNvPr>
              <p:cNvSpPr/>
              <p:nvPr/>
            </p:nvSpPr>
            <p:spPr>
              <a:xfrm flipV="1">
                <a:off x="-565387" y="534456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FAB74F67-3164-4F99-B06E-50C46EADCC9D}"/>
                  </a:ext>
                </a:extLst>
              </p:cNvPr>
              <p:cNvSpPr/>
              <p:nvPr/>
            </p:nvSpPr>
            <p:spPr>
              <a:xfrm flipV="1">
                <a:off x="-493859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8B4E53D0-69AB-4563-B641-A21210E11FED}"/>
                  </a:ext>
                </a:extLst>
              </p:cNvPr>
              <p:cNvSpPr/>
              <p:nvPr/>
            </p:nvSpPr>
            <p:spPr>
              <a:xfrm flipV="1">
                <a:off x="-506243" y="52701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D4B706E9-C760-49FF-8872-622808AACF7F}"/>
                  </a:ext>
                </a:extLst>
              </p:cNvPr>
              <p:cNvSpPr/>
              <p:nvPr/>
            </p:nvSpPr>
            <p:spPr>
              <a:xfrm flipV="1">
                <a:off x="-437846" y="52505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0E4367C7-CFCB-4AA1-8F47-CB4A42531275}"/>
                  </a:ext>
                </a:extLst>
              </p:cNvPr>
              <p:cNvSpPr/>
              <p:nvPr/>
            </p:nvSpPr>
            <p:spPr>
              <a:xfrm flipV="1">
                <a:off x="-437846" y="531335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FCE4F350-90B7-4D61-9584-316B3C28B372}"/>
                  </a:ext>
                </a:extLst>
              </p:cNvPr>
              <p:cNvSpPr/>
              <p:nvPr/>
            </p:nvSpPr>
            <p:spPr>
              <a:xfrm flipV="1">
                <a:off x="-505276" y="48670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3D68E9C5-83C2-4BB9-803D-AEBC1C71FAF7}"/>
                  </a:ext>
                </a:extLst>
              </p:cNvPr>
              <p:cNvSpPr/>
              <p:nvPr/>
            </p:nvSpPr>
            <p:spPr>
              <a:xfrm flipV="1">
                <a:off x="-545190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8" name="Oval 1037">
                <a:extLst>
                  <a:ext uri="{FF2B5EF4-FFF2-40B4-BE49-F238E27FC236}">
                    <a16:creationId xmlns:a16="http://schemas.microsoft.com/office/drawing/2014/main" id="{DB1669D7-A64F-4446-8C3A-0D940076385E}"/>
                  </a:ext>
                </a:extLst>
              </p:cNvPr>
              <p:cNvSpPr/>
              <p:nvPr/>
            </p:nvSpPr>
            <p:spPr>
              <a:xfrm flipV="1">
                <a:off x="-492327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7121432B-5DD2-47A2-94FF-C02A0CBE7C71}"/>
                  </a:ext>
                </a:extLst>
              </p:cNvPr>
              <p:cNvSpPr/>
              <p:nvPr/>
            </p:nvSpPr>
            <p:spPr>
              <a:xfrm flipV="1">
                <a:off x="-548228" y="54783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0" name="Oval 1039">
                <a:extLst>
                  <a:ext uri="{FF2B5EF4-FFF2-40B4-BE49-F238E27FC236}">
                    <a16:creationId xmlns:a16="http://schemas.microsoft.com/office/drawing/2014/main" id="{6B43E9E9-76C2-4960-8464-5F62E0CFCFAB}"/>
                  </a:ext>
                </a:extLst>
              </p:cNvPr>
              <p:cNvSpPr/>
              <p:nvPr/>
            </p:nvSpPr>
            <p:spPr>
              <a:xfrm flipV="1">
                <a:off x="-439464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2FBFA15B-73DD-4843-B529-226C2D1189A9}"/>
                  </a:ext>
                </a:extLst>
              </p:cNvPr>
              <p:cNvSpPr/>
              <p:nvPr/>
            </p:nvSpPr>
            <p:spPr>
              <a:xfrm flipV="1">
                <a:off x="-485184" y="54988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5B2BC481-5326-44EE-9668-B0C6A26ED8D8}"/>
                  </a:ext>
                </a:extLst>
              </p:cNvPr>
              <p:cNvSpPr/>
              <p:nvPr/>
            </p:nvSpPr>
            <p:spPr>
              <a:xfrm flipV="1">
                <a:off x="-416604" y="54759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986FA75C-C877-4D64-B092-4DAC74F0DF28}"/>
                  </a:ext>
                </a:extLst>
              </p:cNvPr>
              <p:cNvSpPr/>
              <p:nvPr/>
            </p:nvSpPr>
            <p:spPr>
              <a:xfrm flipV="1">
                <a:off x="-428036" y="553193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D0147C12-3ACA-4DF0-84BC-09566D9C2B1C}"/>
                  </a:ext>
                </a:extLst>
              </p:cNvPr>
              <p:cNvSpPr/>
              <p:nvPr/>
            </p:nvSpPr>
            <p:spPr>
              <a:xfrm flipV="1">
                <a:off x="-462324" y="55878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2049E153-A742-4E0B-A2B6-512B923DCA54}"/>
                  </a:ext>
                </a:extLst>
              </p:cNvPr>
              <p:cNvSpPr/>
              <p:nvPr/>
            </p:nvSpPr>
            <p:spPr>
              <a:xfrm flipV="1">
                <a:off x="-525368" y="55416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0ED0E488-122D-45B6-BB57-26A7E8B77B70}"/>
                  </a:ext>
                </a:extLst>
              </p:cNvPr>
              <p:cNvSpPr/>
              <p:nvPr/>
            </p:nvSpPr>
            <p:spPr>
              <a:xfrm flipV="1">
                <a:off x="-516706" y="55964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733922E8-CBEB-49AD-8C97-6E1FD22322E2}"/>
                  </a:ext>
                </a:extLst>
              </p:cNvPr>
              <p:cNvSpPr/>
              <p:nvPr/>
            </p:nvSpPr>
            <p:spPr>
              <a:xfrm flipV="1">
                <a:off x="-493859" y="537314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8E94020A-ACC9-479A-8E08-1FB895C2F584}"/>
                  </a:ext>
                </a:extLst>
              </p:cNvPr>
              <p:cNvSpPr/>
              <p:nvPr/>
            </p:nvSpPr>
            <p:spPr>
              <a:xfrm flipV="1">
                <a:off x="-171765" y="465813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1DE86E8D-F2D5-4824-9D74-B48976E4354D}"/>
                  </a:ext>
                </a:extLst>
              </p:cNvPr>
              <p:cNvSpPr/>
              <p:nvPr/>
            </p:nvSpPr>
            <p:spPr>
              <a:xfrm flipV="1">
                <a:off x="-138926" y="48782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B5441835-5464-4912-A072-42B82F6FF5BD}"/>
                  </a:ext>
                </a:extLst>
              </p:cNvPr>
              <p:cNvSpPr/>
              <p:nvPr/>
            </p:nvSpPr>
            <p:spPr>
              <a:xfrm flipV="1">
                <a:off x="-79690" y="47619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23473502-B9D1-4F72-B68F-4DEEB67C279D}"/>
                  </a:ext>
                </a:extLst>
              </p:cNvPr>
              <p:cNvSpPr/>
              <p:nvPr/>
            </p:nvSpPr>
            <p:spPr>
              <a:xfrm flipV="1">
                <a:off x="37785" y="49011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78635CD0-7D45-4282-A549-401B8A832A15}"/>
                  </a:ext>
                </a:extLst>
              </p:cNvPr>
              <p:cNvSpPr/>
              <p:nvPr/>
            </p:nvSpPr>
            <p:spPr>
              <a:xfrm flipV="1">
                <a:off x="-116066" y="501832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67797BDE-7577-49A5-B47C-1053891A5791}"/>
                  </a:ext>
                </a:extLst>
              </p:cNvPr>
              <p:cNvSpPr/>
              <p:nvPr/>
            </p:nvSpPr>
            <p:spPr>
              <a:xfrm flipV="1">
                <a:off x="37785" y="503049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9331A202-2121-4688-8558-F05D440E82FF}"/>
                  </a:ext>
                </a:extLst>
              </p:cNvPr>
              <p:cNvSpPr/>
              <p:nvPr/>
            </p:nvSpPr>
            <p:spPr>
              <a:xfrm flipV="1">
                <a:off x="-102550" y="522952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254B4716-DAD2-4743-856A-E5F06119978E}"/>
                  </a:ext>
                </a:extLst>
              </p:cNvPr>
              <p:cNvSpPr/>
              <p:nvPr/>
            </p:nvSpPr>
            <p:spPr>
              <a:xfrm flipV="1">
                <a:off x="60645" y="528671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57E601A1-1464-4F7C-BE5B-0BA7218C554A}"/>
                  </a:ext>
                </a:extLst>
              </p:cNvPr>
              <p:cNvSpPr/>
              <p:nvPr/>
            </p:nvSpPr>
            <p:spPr>
              <a:xfrm flipV="1">
                <a:off x="-194625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E092025B-13F2-4678-BF37-76A072CF358C}"/>
                  </a:ext>
                </a:extLst>
              </p:cNvPr>
              <p:cNvSpPr/>
              <p:nvPr/>
            </p:nvSpPr>
            <p:spPr>
              <a:xfrm flipV="1">
                <a:off x="-45720" y="545311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CB20A39B-DE33-4A30-BD1F-F617591FEC1E}"/>
                  </a:ext>
                </a:extLst>
              </p:cNvPr>
              <p:cNvSpPr/>
              <p:nvPr/>
            </p:nvSpPr>
            <p:spPr>
              <a:xfrm flipV="1">
                <a:off x="-136701" y="55873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FB608CA7-BDDE-4DD7-B9ED-60F079963750}"/>
                  </a:ext>
                </a:extLst>
              </p:cNvPr>
              <p:cNvSpPr/>
              <p:nvPr/>
            </p:nvSpPr>
            <p:spPr>
              <a:xfrm flipV="1">
                <a:off x="60645" y="55645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BB1E0231-B3F0-439F-81A6-EA3CE20141EB}"/>
                  </a:ext>
                </a:extLst>
              </p:cNvPr>
              <p:cNvSpPr/>
              <p:nvPr/>
            </p:nvSpPr>
            <p:spPr>
              <a:xfrm flipV="1">
                <a:off x="-7935" y="46706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5926E21D-8F5A-41E8-B404-0F98D1251081}"/>
                  </a:ext>
                </a:extLst>
              </p:cNvPr>
              <p:cNvSpPr/>
              <p:nvPr/>
            </p:nvSpPr>
            <p:spPr>
              <a:xfrm flipV="1">
                <a:off x="60645" y="44400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6B693E62-2290-48D4-B889-BE4BB0331074}"/>
                  </a:ext>
                </a:extLst>
              </p:cNvPr>
              <p:cNvSpPr/>
              <p:nvPr/>
            </p:nvSpPr>
            <p:spPr>
              <a:xfrm flipV="1">
                <a:off x="-45720" y="45338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C5A57EBF-D0F8-4974-90BA-91275DD8E18F}"/>
                  </a:ext>
                </a:extLst>
              </p:cNvPr>
              <p:cNvSpPr/>
              <p:nvPr/>
            </p:nvSpPr>
            <p:spPr>
              <a:xfrm flipV="1">
                <a:off x="-173851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D2A69B48-B6F7-47F4-AF2F-B635EAC47B65}"/>
                  </a:ext>
                </a:extLst>
              </p:cNvPr>
              <p:cNvSpPr/>
              <p:nvPr/>
            </p:nvSpPr>
            <p:spPr>
              <a:xfrm flipV="1">
                <a:off x="-323051" y="457196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91F0B8C7-AE12-4D3C-8CCE-B87ED951AEF2}"/>
                  </a:ext>
                </a:extLst>
              </p:cNvPr>
              <p:cNvSpPr/>
              <p:nvPr/>
            </p:nvSpPr>
            <p:spPr>
              <a:xfrm flipV="1">
                <a:off x="-305525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C72BFC31-C275-4E62-B5E7-B69D4FB3C7F9}"/>
                  </a:ext>
                </a:extLst>
              </p:cNvPr>
              <p:cNvSpPr/>
              <p:nvPr/>
            </p:nvSpPr>
            <p:spPr>
              <a:xfrm flipV="1">
                <a:off x="-367369" y="45086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A966521D-C8E5-445F-A83D-D5CCF51EB5CF}"/>
                  </a:ext>
                </a:extLst>
              </p:cNvPr>
              <p:cNvSpPr/>
              <p:nvPr/>
            </p:nvSpPr>
            <p:spPr>
              <a:xfrm flipV="1">
                <a:off x="-345643" y="467529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89BB5790-6CB6-474B-8F65-1ED29DA8CCE5}"/>
                  </a:ext>
                </a:extLst>
              </p:cNvPr>
              <p:cNvSpPr/>
              <p:nvPr/>
            </p:nvSpPr>
            <p:spPr>
              <a:xfrm flipV="1">
                <a:off x="-293523" y="47613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6BC388EC-D719-4F5A-8E48-398A30BCBFB7}"/>
                  </a:ext>
                </a:extLst>
              </p:cNvPr>
              <p:cNvSpPr/>
              <p:nvPr/>
            </p:nvSpPr>
            <p:spPr>
              <a:xfrm flipV="1">
                <a:off x="-272072" y="48726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F774B226-9C5F-4981-A35A-5D7EDB30C6A0}"/>
                  </a:ext>
                </a:extLst>
              </p:cNvPr>
              <p:cNvSpPr/>
              <p:nvPr/>
            </p:nvSpPr>
            <p:spPr>
              <a:xfrm flipV="1">
                <a:off x="-119672" y="50250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413731C5-6C70-43D6-B99C-7BA5E45E5589}"/>
                  </a:ext>
                </a:extLst>
              </p:cNvPr>
              <p:cNvSpPr/>
              <p:nvPr/>
            </p:nvSpPr>
            <p:spPr>
              <a:xfrm flipV="1">
                <a:off x="-361260" y="48236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A4EC9FAF-A809-4049-876A-49C1E5491633}"/>
                  </a:ext>
                </a:extLst>
              </p:cNvPr>
              <p:cNvSpPr/>
              <p:nvPr/>
            </p:nvSpPr>
            <p:spPr>
              <a:xfrm flipV="1">
                <a:off x="-300719" y="50011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FE8C104C-EBF9-4EC7-A283-BF7542573C49}"/>
                  </a:ext>
                </a:extLst>
              </p:cNvPr>
              <p:cNvSpPr/>
              <p:nvPr/>
            </p:nvSpPr>
            <p:spPr>
              <a:xfrm flipV="1">
                <a:off x="-355954" y="49217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6B33E3BC-405A-47C9-B46A-FAB5436A376D}"/>
                  </a:ext>
                </a:extLst>
              </p:cNvPr>
              <p:cNvSpPr/>
              <p:nvPr/>
            </p:nvSpPr>
            <p:spPr>
              <a:xfrm flipV="1">
                <a:off x="-298575" y="510374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1759E9C2-75F2-4F3C-9C18-69652C268344}"/>
                  </a:ext>
                </a:extLst>
              </p:cNvPr>
              <p:cNvSpPr/>
              <p:nvPr/>
            </p:nvSpPr>
            <p:spPr>
              <a:xfrm flipV="1">
                <a:off x="-361441" y="506635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C088394C-628C-4682-9E3C-83D2F7B1B7DA}"/>
                  </a:ext>
                </a:extLst>
              </p:cNvPr>
              <p:cNvSpPr/>
              <p:nvPr/>
            </p:nvSpPr>
            <p:spPr>
              <a:xfrm flipV="1">
                <a:off x="-355000" y="51697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A1A85C4D-1AAC-4622-A1E8-E6A57E5CCB9E}"/>
                  </a:ext>
                </a:extLst>
              </p:cNvPr>
              <p:cNvSpPr/>
              <p:nvPr/>
            </p:nvSpPr>
            <p:spPr>
              <a:xfrm flipV="1">
                <a:off x="-256890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EEC13ADC-FBFB-438B-AF5E-920E57D36005}"/>
                  </a:ext>
                </a:extLst>
              </p:cNvPr>
              <p:cNvSpPr/>
              <p:nvPr/>
            </p:nvSpPr>
            <p:spPr>
              <a:xfrm flipV="1">
                <a:off x="-104490" y="53590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7AFC651E-FECA-4B7A-96CC-06E9E3FA7269}"/>
                  </a:ext>
                </a:extLst>
              </p:cNvPr>
              <p:cNvSpPr/>
              <p:nvPr/>
            </p:nvSpPr>
            <p:spPr>
              <a:xfrm flipV="1">
                <a:off x="-355827" y="52968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E630177D-0173-41AF-89A8-73C320C97163}"/>
                  </a:ext>
                </a:extLst>
              </p:cNvPr>
              <p:cNvSpPr/>
              <p:nvPr/>
            </p:nvSpPr>
            <p:spPr>
              <a:xfrm flipV="1">
                <a:off x="-271017" y="536235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1" name="Oval 1080">
                <a:extLst>
                  <a:ext uri="{FF2B5EF4-FFF2-40B4-BE49-F238E27FC236}">
                    <a16:creationId xmlns:a16="http://schemas.microsoft.com/office/drawing/2014/main" id="{548F176E-0603-49AB-AD02-2950C080F137}"/>
                  </a:ext>
                </a:extLst>
              </p:cNvPr>
              <p:cNvSpPr/>
              <p:nvPr/>
            </p:nvSpPr>
            <p:spPr>
              <a:xfrm flipV="1">
                <a:off x="-329139" y="543592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2" name="Oval 1081">
                <a:extLst>
                  <a:ext uri="{FF2B5EF4-FFF2-40B4-BE49-F238E27FC236}">
                    <a16:creationId xmlns:a16="http://schemas.microsoft.com/office/drawing/2014/main" id="{AFACFD57-9186-4E9D-A23A-00246BA04CC6}"/>
                  </a:ext>
                </a:extLst>
              </p:cNvPr>
              <p:cNvSpPr/>
              <p:nvPr/>
            </p:nvSpPr>
            <p:spPr>
              <a:xfrm flipV="1">
                <a:off x="-300719" y="55822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3" name="Oval 1082">
                <a:extLst>
                  <a:ext uri="{FF2B5EF4-FFF2-40B4-BE49-F238E27FC236}">
                    <a16:creationId xmlns:a16="http://schemas.microsoft.com/office/drawing/2014/main" id="{31D8CAC3-3234-4D1E-AA30-4C899C1EFE20}"/>
                  </a:ext>
                </a:extLst>
              </p:cNvPr>
              <p:cNvSpPr/>
              <p:nvPr/>
            </p:nvSpPr>
            <p:spPr>
              <a:xfrm flipV="1">
                <a:off x="155033" y="48838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4" name="Oval 1083">
                <a:extLst>
                  <a:ext uri="{FF2B5EF4-FFF2-40B4-BE49-F238E27FC236}">
                    <a16:creationId xmlns:a16="http://schemas.microsoft.com/office/drawing/2014/main" id="{1FFED29A-E8E0-4294-9D7E-C532A6E9DC37}"/>
                  </a:ext>
                </a:extLst>
              </p:cNvPr>
              <p:cNvSpPr/>
              <p:nvPr/>
            </p:nvSpPr>
            <p:spPr>
              <a:xfrm flipV="1">
                <a:off x="239046" y="48198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5" name="Oval 1084">
                <a:extLst>
                  <a:ext uri="{FF2B5EF4-FFF2-40B4-BE49-F238E27FC236}">
                    <a16:creationId xmlns:a16="http://schemas.microsoft.com/office/drawing/2014/main" id="{12B035A9-B05F-436F-A76D-E9A6299DDCB7}"/>
                  </a:ext>
                </a:extLst>
              </p:cNvPr>
              <p:cNvSpPr/>
              <p:nvPr/>
            </p:nvSpPr>
            <p:spPr>
              <a:xfrm flipV="1">
                <a:off x="155033" y="45986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BB00DE40-9FD1-4241-9CC3-2DDC7FBF830D}"/>
                  </a:ext>
                </a:extLst>
              </p:cNvPr>
              <p:cNvSpPr/>
              <p:nvPr/>
            </p:nvSpPr>
            <p:spPr>
              <a:xfrm flipV="1">
                <a:off x="239046" y="467583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36409DC8-1507-4970-BC5B-94D7D65B35AE}"/>
                  </a:ext>
                </a:extLst>
              </p:cNvPr>
              <p:cNvSpPr/>
              <p:nvPr/>
            </p:nvSpPr>
            <p:spPr>
              <a:xfrm flipV="1">
                <a:off x="239046" y="50837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9092905E-8613-4FD4-A91C-C4ABA743E37F}"/>
                  </a:ext>
                </a:extLst>
              </p:cNvPr>
              <p:cNvSpPr/>
              <p:nvPr/>
            </p:nvSpPr>
            <p:spPr>
              <a:xfrm flipV="1">
                <a:off x="243777" y="453936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03CD0E7A-F67C-4C43-8358-DC1B8FD2DBC3}"/>
                  </a:ext>
                </a:extLst>
              </p:cNvPr>
              <p:cNvSpPr/>
              <p:nvPr/>
            </p:nvSpPr>
            <p:spPr>
              <a:xfrm flipV="1">
                <a:off x="248129" y="494690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8C292D51-E361-42B2-A27E-51104C51E41B}"/>
                  </a:ext>
                </a:extLst>
              </p:cNvPr>
              <p:cNvSpPr/>
              <p:nvPr/>
            </p:nvSpPr>
            <p:spPr>
              <a:xfrm flipV="1">
                <a:off x="132141" y="51725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227B6FE3-A591-4CAF-8DD5-6FF38E71FA67}"/>
                  </a:ext>
                </a:extLst>
              </p:cNvPr>
              <p:cNvSpPr/>
              <p:nvPr/>
            </p:nvSpPr>
            <p:spPr>
              <a:xfrm flipV="1">
                <a:off x="220987" y="51885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7067424D-B794-4969-99ED-B7F36F52FF1F}"/>
                  </a:ext>
                </a:extLst>
              </p:cNvPr>
              <p:cNvSpPr/>
              <p:nvPr/>
            </p:nvSpPr>
            <p:spPr>
              <a:xfrm flipV="1">
                <a:off x="211061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35672E4E-7EB9-4A06-A977-5EFB6B4C71C1}"/>
                  </a:ext>
                </a:extLst>
              </p:cNvPr>
              <p:cNvSpPr/>
              <p:nvPr/>
            </p:nvSpPr>
            <p:spPr>
              <a:xfrm flipV="1">
                <a:off x="153399" y="54320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490ABF84-1F3E-431E-8790-6F84AEA681FB}"/>
                  </a:ext>
                </a:extLst>
              </p:cNvPr>
              <p:cNvSpPr/>
              <p:nvPr/>
            </p:nvSpPr>
            <p:spPr>
              <a:xfrm flipV="1">
                <a:off x="238607" y="54827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37670066-97AE-4731-8561-748D851218F7}"/>
                  </a:ext>
                </a:extLst>
              </p:cNvPr>
              <p:cNvSpPr/>
              <p:nvPr/>
            </p:nvSpPr>
            <p:spPr>
              <a:xfrm flipV="1">
                <a:off x="211061" y="55646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97567DD-F26C-46F3-819C-9204558BE7E0}"/>
                </a:ext>
              </a:extLst>
            </p:cNvPr>
            <p:cNvGrpSpPr/>
            <p:nvPr/>
          </p:nvGrpSpPr>
          <p:grpSpPr>
            <a:xfrm>
              <a:off x="-1256125" y="4440127"/>
              <a:ext cx="639492" cy="1193042"/>
              <a:chOff x="-1256125" y="4440127"/>
              <a:chExt cx="639492" cy="1193042"/>
            </a:xfrm>
            <a:grpFill/>
          </p:grpSpPr>
          <p:sp>
            <p:nvSpPr>
              <p:cNvPr id="1153" name="Oval 1152">
                <a:extLst>
                  <a:ext uri="{FF2B5EF4-FFF2-40B4-BE49-F238E27FC236}">
                    <a16:creationId xmlns:a16="http://schemas.microsoft.com/office/drawing/2014/main" id="{1AC17378-785B-4541-A466-117393900727}"/>
                  </a:ext>
                </a:extLst>
              </p:cNvPr>
              <p:cNvSpPr/>
              <p:nvPr/>
            </p:nvSpPr>
            <p:spPr>
              <a:xfrm flipV="1">
                <a:off x="-1082247" y="465819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4" name="Oval 1153">
                <a:extLst>
                  <a:ext uri="{FF2B5EF4-FFF2-40B4-BE49-F238E27FC236}">
                    <a16:creationId xmlns:a16="http://schemas.microsoft.com/office/drawing/2014/main" id="{0E6AE829-08EF-4480-B149-9CBE8FB58138}"/>
                  </a:ext>
                </a:extLst>
              </p:cNvPr>
              <p:cNvSpPr/>
              <p:nvPr/>
            </p:nvSpPr>
            <p:spPr>
              <a:xfrm flipV="1">
                <a:off x="-1049408" y="48782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5" name="Oval 1154">
                <a:extLst>
                  <a:ext uri="{FF2B5EF4-FFF2-40B4-BE49-F238E27FC236}">
                    <a16:creationId xmlns:a16="http://schemas.microsoft.com/office/drawing/2014/main" id="{A487CCE5-97C8-4E42-8858-7BF073104046}"/>
                  </a:ext>
                </a:extLst>
              </p:cNvPr>
              <p:cNvSpPr/>
              <p:nvPr/>
            </p:nvSpPr>
            <p:spPr>
              <a:xfrm flipV="1">
                <a:off x="-990172" y="476201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1807B4D4-B001-40EC-B0AF-1FB9FE0FE0E4}"/>
                  </a:ext>
                </a:extLst>
              </p:cNvPr>
              <p:cNvSpPr/>
              <p:nvPr/>
            </p:nvSpPr>
            <p:spPr>
              <a:xfrm flipV="1">
                <a:off x="-872697" y="49012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24F806B0-EED3-4E60-AE95-F92A9D4AC881}"/>
                  </a:ext>
                </a:extLst>
              </p:cNvPr>
              <p:cNvSpPr/>
              <p:nvPr/>
            </p:nvSpPr>
            <p:spPr>
              <a:xfrm flipV="1">
                <a:off x="-1026548" y="50183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57BC1E47-72B3-4370-8175-26EFECE6C862}"/>
                  </a:ext>
                </a:extLst>
              </p:cNvPr>
              <p:cNvSpPr/>
              <p:nvPr/>
            </p:nvSpPr>
            <p:spPr>
              <a:xfrm flipV="1">
                <a:off x="-872697" y="503055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E0F8DD3D-4F2D-4851-AEE3-A493FB20C4C5}"/>
                  </a:ext>
                </a:extLst>
              </p:cNvPr>
              <p:cNvSpPr/>
              <p:nvPr/>
            </p:nvSpPr>
            <p:spPr>
              <a:xfrm flipV="1">
                <a:off x="-1013032" y="52295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F7D867E5-F65F-4AE8-B847-FB127A38668A}"/>
                  </a:ext>
                </a:extLst>
              </p:cNvPr>
              <p:cNvSpPr/>
              <p:nvPr/>
            </p:nvSpPr>
            <p:spPr>
              <a:xfrm flipV="1">
                <a:off x="-849837" y="528676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88DFC68F-A126-44FA-9A5E-8182809415D2}"/>
                  </a:ext>
                </a:extLst>
              </p:cNvPr>
              <p:cNvSpPr/>
              <p:nvPr/>
            </p:nvSpPr>
            <p:spPr>
              <a:xfrm flipV="1">
                <a:off x="-1105107" y="54326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241B8160-C71D-4B58-850C-A9E0499BA644}"/>
                  </a:ext>
                </a:extLst>
              </p:cNvPr>
              <p:cNvSpPr/>
              <p:nvPr/>
            </p:nvSpPr>
            <p:spPr>
              <a:xfrm flipV="1">
                <a:off x="-956202" y="545317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E5D42A54-ED33-4B54-8B84-B54BCFB5B27F}"/>
                  </a:ext>
                </a:extLst>
              </p:cNvPr>
              <p:cNvSpPr/>
              <p:nvPr/>
            </p:nvSpPr>
            <p:spPr>
              <a:xfrm flipV="1">
                <a:off x="-1047183" y="558744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C74E1237-D969-4C18-BFA4-FCA2B38E50E9}"/>
                  </a:ext>
                </a:extLst>
              </p:cNvPr>
              <p:cNvSpPr/>
              <p:nvPr/>
            </p:nvSpPr>
            <p:spPr>
              <a:xfrm flipV="1">
                <a:off x="-849837" y="55645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5" name="Oval 1164">
                <a:extLst>
                  <a:ext uri="{FF2B5EF4-FFF2-40B4-BE49-F238E27FC236}">
                    <a16:creationId xmlns:a16="http://schemas.microsoft.com/office/drawing/2014/main" id="{B058D14C-2094-49BC-8131-E917581F05A9}"/>
                  </a:ext>
                </a:extLst>
              </p:cNvPr>
              <p:cNvSpPr/>
              <p:nvPr/>
            </p:nvSpPr>
            <p:spPr>
              <a:xfrm flipV="1">
                <a:off x="-918417" y="467073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6" name="Oval 1165">
                <a:extLst>
                  <a:ext uri="{FF2B5EF4-FFF2-40B4-BE49-F238E27FC236}">
                    <a16:creationId xmlns:a16="http://schemas.microsoft.com/office/drawing/2014/main" id="{10978E9C-AD74-41B2-9F36-840A8AA65874}"/>
                  </a:ext>
                </a:extLst>
              </p:cNvPr>
              <p:cNvSpPr/>
              <p:nvPr/>
            </p:nvSpPr>
            <p:spPr>
              <a:xfrm flipV="1">
                <a:off x="-849837" y="444012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7" name="Oval 1166">
                <a:extLst>
                  <a:ext uri="{FF2B5EF4-FFF2-40B4-BE49-F238E27FC236}">
                    <a16:creationId xmlns:a16="http://schemas.microsoft.com/office/drawing/2014/main" id="{FEBFE3F4-8BBF-48E4-BA83-90C3D003CDEC}"/>
                  </a:ext>
                </a:extLst>
              </p:cNvPr>
              <p:cNvSpPr/>
              <p:nvPr/>
            </p:nvSpPr>
            <p:spPr>
              <a:xfrm flipV="1">
                <a:off x="-956202" y="453387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8" name="Oval 1167">
                <a:extLst>
                  <a:ext uri="{FF2B5EF4-FFF2-40B4-BE49-F238E27FC236}">
                    <a16:creationId xmlns:a16="http://schemas.microsoft.com/office/drawing/2014/main" id="{ECCEB667-E12E-403A-A1D9-EEBFD5EAA2FC}"/>
                  </a:ext>
                </a:extLst>
              </p:cNvPr>
              <p:cNvSpPr/>
              <p:nvPr/>
            </p:nvSpPr>
            <p:spPr>
              <a:xfrm flipV="1">
                <a:off x="-1084333" y="44834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9" name="Oval 1168">
                <a:extLst>
                  <a:ext uri="{FF2B5EF4-FFF2-40B4-BE49-F238E27FC236}">
                    <a16:creationId xmlns:a16="http://schemas.microsoft.com/office/drawing/2014/main" id="{95A8044F-B8B7-4D20-8293-AD567229D71E}"/>
                  </a:ext>
                </a:extLst>
              </p:cNvPr>
              <p:cNvSpPr/>
              <p:nvPr/>
            </p:nvSpPr>
            <p:spPr>
              <a:xfrm flipV="1">
                <a:off x="-1233533" y="457201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0" name="Oval 1169">
                <a:extLst>
                  <a:ext uri="{FF2B5EF4-FFF2-40B4-BE49-F238E27FC236}">
                    <a16:creationId xmlns:a16="http://schemas.microsoft.com/office/drawing/2014/main" id="{CDD83AD7-1F9E-42D3-AC0F-929C1AF9744F}"/>
                  </a:ext>
                </a:extLst>
              </p:cNvPr>
              <p:cNvSpPr/>
              <p:nvPr/>
            </p:nvSpPr>
            <p:spPr>
              <a:xfrm flipV="1">
                <a:off x="-1216007" y="446298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2" name="Oval 1171">
                <a:extLst>
                  <a:ext uri="{FF2B5EF4-FFF2-40B4-BE49-F238E27FC236}">
                    <a16:creationId xmlns:a16="http://schemas.microsoft.com/office/drawing/2014/main" id="{C9CA48ED-C93C-4CEB-98A0-CC0328F1EF9B}"/>
                  </a:ext>
                </a:extLst>
              </p:cNvPr>
              <p:cNvSpPr/>
              <p:nvPr/>
            </p:nvSpPr>
            <p:spPr>
              <a:xfrm flipV="1">
                <a:off x="-1256125" y="467534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3" name="Oval 1172">
                <a:extLst>
                  <a:ext uri="{FF2B5EF4-FFF2-40B4-BE49-F238E27FC236}">
                    <a16:creationId xmlns:a16="http://schemas.microsoft.com/office/drawing/2014/main" id="{4EE2FB6A-D607-4BCE-8ABA-7AA4D6059D95}"/>
                  </a:ext>
                </a:extLst>
              </p:cNvPr>
              <p:cNvSpPr/>
              <p:nvPr/>
            </p:nvSpPr>
            <p:spPr>
              <a:xfrm flipV="1">
                <a:off x="-1204005" y="47613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4" name="Oval 1173">
                <a:extLst>
                  <a:ext uri="{FF2B5EF4-FFF2-40B4-BE49-F238E27FC236}">
                    <a16:creationId xmlns:a16="http://schemas.microsoft.com/office/drawing/2014/main" id="{3C3A16F9-C3CF-4229-B0EE-6B14E2970791}"/>
                  </a:ext>
                </a:extLst>
              </p:cNvPr>
              <p:cNvSpPr/>
              <p:nvPr/>
            </p:nvSpPr>
            <p:spPr>
              <a:xfrm flipV="1">
                <a:off x="-1182554" y="48726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5" name="Oval 1174">
                <a:extLst>
                  <a:ext uri="{FF2B5EF4-FFF2-40B4-BE49-F238E27FC236}">
                    <a16:creationId xmlns:a16="http://schemas.microsoft.com/office/drawing/2014/main" id="{12BADB27-DEC2-4A95-B925-61261DB734C1}"/>
                  </a:ext>
                </a:extLst>
              </p:cNvPr>
              <p:cNvSpPr/>
              <p:nvPr/>
            </p:nvSpPr>
            <p:spPr>
              <a:xfrm flipV="1">
                <a:off x="-1030154" y="50250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7" name="Oval 1176">
                <a:extLst>
                  <a:ext uri="{FF2B5EF4-FFF2-40B4-BE49-F238E27FC236}">
                    <a16:creationId xmlns:a16="http://schemas.microsoft.com/office/drawing/2014/main" id="{6D37AA7C-EDD4-41BC-B5CD-50690091714C}"/>
                  </a:ext>
                </a:extLst>
              </p:cNvPr>
              <p:cNvSpPr/>
              <p:nvPr/>
            </p:nvSpPr>
            <p:spPr>
              <a:xfrm flipV="1">
                <a:off x="-1211201" y="500124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9" name="Oval 1178">
                <a:extLst>
                  <a:ext uri="{FF2B5EF4-FFF2-40B4-BE49-F238E27FC236}">
                    <a16:creationId xmlns:a16="http://schemas.microsoft.com/office/drawing/2014/main" id="{E6AD5AFB-BBE5-4FEF-864A-13420E2B0267}"/>
                  </a:ext>
                </a:extLst>
              </p:cNvPr>
              <p:cNvSpPr/>
              <p:nvPr/>
            </p:nvSpPr>
            <p:spPr>
              <a:xfrm flipV="1">
                <a:off x="-1209057" y="51038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2" name="Oval 1181">
                <a:extLst>
                  <a:ext uri="{FF2B5EF4-FFF2-40B4-BE49-F238E27FC236}">
                    <a16:creationId xmlns:a16="http://schemas.microsoft.com/office/drawing/2014/main" id="{18910B1F-A34C-4A53-812D-E78516DE5CE2}"/>
                  </a:ext>
                </a:extLst>
              </p:cNvPr>
              <p:cNvSpPr/>
              <p:nvPr/>
            </p:nvSpPr>
            <p:spPr>
              <a:xfrm flipV="1">
                <a:off x="-1167372" y="52067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3" name="Oval 1182">
                <a:extLst>
                  <a:ext uri="{FF2B5EF4-FFF2-40B4-BE49-F238E27FC236}">
                    <a16:creationId xmlns:a16="http://schemas.microsoft.com/office/drawing/2014/main" id="{CD2D8824-6921-4C87-BE6B-01F87236A1F2}"/>
                  </a:ext>
                </a:extLst>
              </p:cNvPr>
              <p:cNvSpPr/>
              <p:nvPr/>
            </p:nvSpPr>
            <p:spPr>
              <a:xfrm flipV="1">
                <a:off x="-1014972" y="53591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5" name="Oval 1184">
                <a:extLst>
                  <a:ext uri="{FF2B5EF4-FFF2-40B4-BE49-F238E27FC236}">
                    <a16:creationId xmlns:a16="http://schemas.microsoft.com/office/drawing/2014/main" id="{7AB2A386-49D1-4A85-BA7A-1124A2FA9E8E}"/>
                  </a:ext>
                </a:extLst>
              </p:cNvPr>
              <p:cNvSpPr/>
              <p:nvPr/>
            </p:nvSpPr>
            <p:spPr>
              <a:xfrm flipV="1">
                <a:off x="-1181499" y="53624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6" name="Oval 1185">
                <a:extLst>
                  <a:ext uri="{FF2B5EF4-FFF2-40B4-BE49-F238E27FC236}">
                    <a16:creationId xmlns:a16="http://schemas.microsoft.com/office/drawing/2014/main" id="{8DB8F3DE-D917-471E-9F6C-0C8EE58B3AF5}"/>
                  </a:ext>
                </a:extLst>
              </p:cNvPr>
              <p:cNvSpPr/>
              <p:nvPr/>
            </p:nvSpPr>
            <p:spPr>
              <a:xfrm flipV="1">
                <a:off x="-1239621" y="54359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58347C0D-EC47-4024-A19C-84C739CE3F42}"/>
                  </a:ext>
                </a:extLst>
              </p:cNvPr>
              <p:cNvSpPr/>
              <p:nvPr/>
            </p:nvSpPr>
            <p:spPr>
              <a:xfrm flipV="1">
                <a:off x="-1211201" y="55822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8" name="Oval 1187">
                <a:extLst>
                  <a:ext uri="{FF2B5EF4-FFF2-40B4-BE49-F238E27FC236}">
                    <a16:creationId xmlns:a16="http://schemas.microsoft.com/office/drawing/2014/main" id="{F2466666-0370-4CF1-B2DF-0A28B3E6A0A5}"/>
                  </a:ext>
                </a:extLst>
              </p:cNvPr>
              <p:cNvSpPr/>
              <p:nvPr/>
            </p:nvSpPr>
            <p:spPr>
              <a:xfrm flipV="1">
                <a:off x="-755449" y="48838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83C82443-E942-418F-B12F-6FB309739F16}"/>
                  </a:ext>
                </a:extLst>
              </p:cNvPr>
              <p:cNvSpPr/>
              <p:nvPr/>
            </p:nvSpPr>
            <p:spPr>
              <a:xfrm flipV="1">
                <a:off x="-671436" y="48199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0" name="Oval 1189">
                <a:extLst>
                  <a:ext uri="{FF2B5EF4-FFF2-40B4-BE49-F238E27FC236}">
                    <a16:creationId xmlns:a16="http://schemas.microsoft.com/office/drawing/2014/main" id="{7BFBE506-5ECC-40A7-9739-758D2F2161D2}"/>
                  </a:ext>
                </a:extLst>
              </p:cNvPr>
              <p:cNvSpPr/>
              <p:nvPr/>
            </p:nvSpPr>
            <p:spPr>
              <a:xfrm flipV="1">
                <a:off x="-755449" y="45986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1" name="Oval 1190">
                <a:extLst>
                  <a:ext uri="{FF2B5EF4-FFF2-40B4-BE49-F238E27FC236}">
                    <a16:creationId xmlns:a16="http://schemas.microsoft.com/office/drawing/2014/main" id="{7F1D1BB5-6293-497E-A9AE-FC0B89CE0ABF}"/>
                  </a:ext>
                </a:extLst>
              </p:cNvPr>
              <p:cNvSpPr/>
              <p:nvPr/>
            </p:nvSpPr>
            <p:spPr>
              <a:xfrm flipV="1">
                <a:off x="-671436" y="467589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2" name="Oval 1191">
                <a:extLst>
                  <a:ext uri="{FF2B5EF4-FFF2-40B4-BE49-F238E27FC236}">
                    <a16:creationId xmlns:a16="http://schemas.microsoft.com/office/drawing/2014/main" id="{7F009F52-5E10-48C1-8BD1-AA1E28E917B1}"/>
                  </a:ext>
                </a:extLst>
              </p:cNvPr>
              <p:cNvSpPr/>
              <p:nvPr/>
            </p:nvSpPr>
            <p:spPr>
              <a:xfrm flipV="1">
                <a:off x="-671436" y="508381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3" name="Oval 1192">
                <a:extLst>
                  <a:ext uri="{FF2B5EF4-FFF2-40B4-BE49-F238E27FC236}">
                    <a16:creationId xmlns:a16="http://schemas.microsoft.com/office/drawing/2014/main" id="{1FDEE815-BAD7-44F0-84D6-42A2E3E38228}"/>
                  </a:ext>
                </a:extLst>
              </p:cNvPr>
              <p:cNvSpPr/>
              <p:nvPr/>
            </p:nvSpPr>
            <p:spPr>
              <a:xfrm flipV="1">
                <a:off x="-666705" y="453941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4" name="Oval 1193">
                <a:extLst>
                  <a:ext uri="{FF2B5EF4-FFF2-40B4-BE49-F238E27FC236}">
                    <a16:creationId xmlns:a16="http://schemas.microsoft.com/office/drawing/2014/main" id="{1C10E3B2-5577-40D2-AAE6-2B2A9689CA29}"/>
                  </a:ext>
                </a:extLst>
              </p:cNvPr>
              <p:cNvSpPr/>
              <p:nvPr/>
            </p:nvSpPr>
            <p:spPr>
              <a:xfrm flipV="1">
                <a:off x="-662353" y="494695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5" name="Oval 1194">
                <a:extLst>
                  <a:ext uri="{FF2B5EF4-FFF2-40B4-BE49-F238E27FC236}">
                    <a16:creationId xmlns:a16="http://schemas.microsoft.com/office/drawing/2014/main" id="{0DB5B12D-9F26-476B-A0AE-65EB07FB7AFC}"/>
                  </a:ext>
                </a:extLst>
              </p:cNvPr>
              <p:cNvSpPr/>
              <p:nvPr/>
            </p:nvSpPr>
            <p:spPr>
              <a:xfrm flipV="1">
                <a:off x="-778341" y="51726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6" name="Oval 1195">
                <a:extLst>
                  <a:ext uri="{FF2B5EF4-FFF2-40B4-BE49-F238E27FC236}">
                    <a16:creationId xmlns:a16="http://schemas.microsoft.com/office/drawing/2014/main" id="{0B347EB6-E204-44DE-A387-84054349B380}"/>
                  </a:ext>
                </a:extLst>
              </p:cNvPr>
              <p:cNvSpPr/>
              <p:nvPr/>
            </p:nvSpPr>
            <p:spPr>
              <a:xfrm flipV="1">
                <a:off x="-689495" y="51885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7" name="Oval 1196">
                <a:extLst>
                  <a:ext uri="{FF2B5EF4-FFF2-40B4-BE49-F238E27FC236}">
                    <a16:creationId xmlns:a16="http://schemas.microsoft.com/office/drawing/2014/main" id="{335BF931-1988-4248-99C5-F4FEA71BB268}"/>
                  </a:ext>
                </a:extLst>
              </p:cNvPr>
              <p:cNvSpPr/>
              <p:nvPr/>
            </p:nvSpPr>
            <p:spPr>
              <a:xfrm flipV="1">
                <a:off x="-699421" y="531979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8" name="Oval 1197">
                <a:extLst>
                  <a:ext uri="{FF2B5EF4-FFF2-40B4-BE49-F238E27FC236}">
                    <a16:creationId xmlns:a16="http://schemas.microsoft.com/office/drawing/2014/main" id="{D251C26E-2C1A-47E0-9AFB-65E1301917E3}"/>
                  </a:ext>
                </a:extLst>
              </p:cNvPr>
              <p:cNvSpPr/>
              <p:nvPr/>
            </p:nvSpPr>
            <p:spPr>
              <a:xfrm flipV="1">
                <a:off x="-757083" y="5432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9" name="Oval 1198">
                <a:extLst>
                  <a:ext uri="{FF2B5EF4-FFF2-40B4-BE49-F238E27FC236}">
                    <a16:creationId xmlns:a16="http://schemas.microsoft.com/office/drawing/2014/main" id="{E2ACE3F4-BA4D-49A7-AFE9-F96A99699D31}"/>
                  </a:ext>
                </a:extLst>
              </p:cNvPr>
              <p:cNvSpPr/>
              <p:nvPr/>
            </p:nvSpPr>
            <p:spPr>
              <a:xfrm flipV="1">
                <a:off x="-671875" y="548275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0" name="Oval 1199">
                <a:extLst>
                  <a:ext uri="{FF2B5EF4-FFF2-40B4-BE49-F238E27FC236}">
                    <a16:creationId xmlns:a16="http://schemas.microsoft.com/office/drawing/2014/main" id="{337DF360-4834-4361-8F0F-5A94FF46E951}"/>
                  </a:ext>
                </a:extLst>
              </p:cNvPr>
              <p:cNvSpPr/>
              <p:nvPr/>
            </p:nvSpPr>
            <p:spPr>
              <a:xfrm flipV="1">
                <a:off x="-699421" y="556473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844B3D-CAA7-46C7-989B-E6C4FABA1118}"/>
              </a:ext>
            </a:extLst>
          </p:cNvPr>
          <p:cNvGrpSpPr/>
          <p:nvPr/>
        </p:nvGrpSpPr>
        <p:grpSpPr>
          <a:xfrm>
            <a:off x="-626096" y="1441219"/>
            <a:ext cx="6274576" cy="2619519"/>
            <a:chOff x="-626096" y="10253"/>
            <a:chExt cx="6274576" cy="2619519"/>
          </a:xfrm>
        </p:grpSpPr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B344E85D-E87C-48AB-B330-A545FBA19673}"/>
                </a:ext>
              </a:extLst>
            </p:cNvPr>
            <p:cNvSpPr/>
            <p:nvPr/>
          </p:nvSpPr>
          <p:spPr>
            <a:xfrm>
              <a:off x="-626096" y="1217075"/>
              <a:ext cx="5129244" cy="1389434"/>
            </a:xfrm>
            <a:custGeom>
              <a:avLst/>
              <a:gdLst>
                <a:gd name="connsiteX0" fmla="*/ 0 w 2659380"/>
                <a:gd name="connsiteY0" fmla="*/ 289848 h 320328"/>
                <a:gd name="connsiteX1" fmla="*/ 297180 w 2659380"/>
                <a:gd name="connsiteY1" fmla="*/ 297468 h 320328"/>
                <a:gd name="connsiteX2" fmla="*/ 396240 w 2659380"/>
                <a:gd name="connsiteY2" fmla="*/ 297468 h 320328"/>
                <a:gd name="connsiteX3" fmla="*/ 632460 w 2659380"/>
                <a:gd name="connsiteY3" fmla="*/ 305088 h 320328"/>
                <a:gd name="connsiteX4" fmla="*/ 769620 w 2659380"/>
                <a:gd name="connsiteY4" fmla="*/ 206028 h 320328"/>
                <a:gd name="connsiteX5" fmla="*/ 899160 w 2659380"/>
                <a:gd name="connsiteY5" fmla="*/ 84108 h 320328"/>
                <a:gd name="connsiteX6" fmla="*/ 1021080 w 2659380"/>
                <a:gd name="connsiteY6" fmla="*/ 15528 h 320328"/>
                <a:gd name="connsiteX7" fmla="*/ 1097280 w 2659380"/>
                <a:gd name="connsiteY7" fmla="*/ 288 h 320328"/>
                <a:gd name="connsiteX8" fmla="*/ 1219200 w 2659380"/>
                <a:gd name="connsiteY8" fmla="*/ 23148 h 320328"/>
                <a:gd name="connsiteX9" fmla="*/ 1348740 w 2659380"/>
                <a:gd name="connsiteY9" fmla="*/ 84108 h 320328"/>
                <a:gd name="connsiteX10" fmla="*/ 1447800 w 2659380"/>
                <a:gd name="connsiteY10" fmla="*/ 190788 h 320328"/>
                <a:gd name="connsiteX11" fmla="*/ 1569720 w 2659380"/>
                <a:gd name="connsiteY11" fmla="*/ 289848 h 320328"/>
                <a:gd name="connsiteX12" fmla="*/ 1874520 w 2659380"/>
                <a:gd name="connsiteY12" fmla="*/ 297468 h 320328"/>
                <a:gd name="connsiteX13" fmla="*/ 2247900 w 2659380"/>
                <a:gd name="connsiteY13" fmla="*/ 305088 h 320328"/>
                <a:gd name="connsiteX14" fmla="*/ 2659380 w 2659380"/>
                <a:gd name="connsiteY14" fmla="*/ 320328 h 320328"/>
                <a:gd name="connsiteX0" fmla="*/ 0 w 2659380"/>
                <a:gd name="connsiteY0" fmla="*/ 289993 h 320473"/>
                <a:gd name="connsiteX1" fmla="*/ 297180 w 2659380"/>
                <a:gd name="connsiteY1" fmla="*/ 297613 h 320473"/>
                <a:gd name="connsiteX2" fmla="*/ 396240 w 2659380"/>
                <a:gd name="connsiteY2" fmla="*/ 297613 h 320473"/>
                <a:gd name="connsiteX3" fmla="*/ 632460 w 2659380"/>
                <a:gd name="connsiteY3" fmla="*/ 305233 h 320473"/>
                <a:gd name="connsiteX4" fmla="*/ 769620 w 2659380"/>
                <a:gd name="connsiteY4" fmla="*/ 206173 h 320473"/>
                <a:gd name="connsiteX5" fmla="*/ 899160 w 2659380"/>
                <a:gd name="connsiteY5" fmla="*/ 84253 h 320473"/>
                <a:gd name="connsiteX6" fmla="*/ 1021080 w 2659380"/>
                <a:gd name="connsiteY6" fmla="*/ 15673 h 320473"/>
                <a:gd name="connsiteX7" fmla="*/ 1097280 w 2659380"/>
                <a:gd name="connsiteY7" fmla="*/ 433 h 320473"/>
                <a:gd name="connsiteX8" fmla="*/ 1184163 w 2659380"/>
                <a:gd name="connsiteY8" fmla="*/ 11948 h 320473"/>
                <a:gd name="connsiteX9" fmla="*/ 1348740 w 2659380"/>
                <a:gd name="connsiteY9" fmla="*/ 84253 h 320473"/>
                <a:gd name="connsiteX10" fmla="*/ 1447800 w 2659380"/>
                <a:gd name="connsiteY10" fmla="*/ 190933 h 320473"/>
                <a:gd name="connsiteX11" fmla="*/ 1569720 w 2659380"/>
                <a:gd name="connsiteY11" fmla="*/ 289993 h 320473"/>
                <a:gd name="connsiteX12" fmla="*/ 1874520 w 2659380"/>
                <a:gd name="connsiteY12" fmla="*/ 297613 h 320473"/>
                <a:gd name="connsiteX13" fmla="*/ 2247900 w 2659380"/>
                <a:gd name="connsiteY13" fmla="*/ 305233 h 320473"/>
                <a:gd name="connsiteX14" fmla="*/ 2659380 w 2659380"/>
                <a:gd name="connsiteY14" fmla="*/ 320473 h 320473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447800 w 2659380"/>
                <a:gd name="connsiteY10" fmla="*/ 190875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296099 h 320415"/>
                <a:gd name="connsiteX14" fmla="*/ 2659380 w 2659380"/>
                <a:gd name="connsiteY14" fmla="*/ 320415 h 320415"/>
                <a:gd name="connsiteX0" fmla="*/ 0 w 2671059"/>
                <a:gd name="connsiteY0" fmla="*/ 289935 h 315301"/>
                <a:gd name="connsiteX1" fmla="*/ 297180 w 2671059"/>
                <a:gd name="connsiteY1" fmla="*/ 297555 h 315301"/>
                <a:gd name="connsiteX2" fmla="*/ 396240 w 2671059"/>
                <a:gd name="connsiteY2" fmla="*/ 297555 h 315301"/>
                <a:gd name="connsiteX3" fmla="*/ 632460 w 2671059"/>
                <a:gd name="connsiteY3" fmla="*/ 305175 h 315301"/>
                <a:gd name="connsiteX4" fmla="*/ 769620 w 2671059"/>
                <a:gd name="connsiteY4" fmla="*/ 206115 h 315301"/>
                <a:gd name="connsiteX5" fmla="*/ 899160 w 2671059"/>
                <a:gd name="connsiteY5" fmla="*/ 84195 h 315301"/>
                <a:gd name="connsiteX6" fmla="*/ 1021080 w 2671059"/>
                <a:gd name="connsiteY6" fmla="*/ 15615 h 315301"/>
                <a:gd name="connsiteX7" fmla="*/ 1097280 w 2671059"/>
                <a:gd name="connsiteY7" fmla="*/ 375 h 315301"/>
                <a:gd name="connsiteX8" fmla="*/ 1184163 w 2671059"/>
                <a:gd name="connsiteY8" fmla="*/ 11890 h 315301"/>
                <a:gd name="connsiteX9" fmla="*/ 1284506 w 2671059"/>
                <a:gd name="connsiteY9" fmla="*/ 81926 h 315301"/>
                <a:gd name="connsiteX10" fmla="*/ 1383565 w 2671059"/>
                <a:gd name="connsiteY10" fmla="*/ 199951 h 315301"/>
                <a:gd name="connsiteX11" fmla="*/ 1540523 w 2671059"/>
                <a:gd name="connsiteY11" fmla="*/ 310356 h 315301"/>
                <a:gd name="connsiteX12" fmla="*/ 1874520 w 2671059"/>
                <a:gd name="connsiteY12" fmla="*/ 297555 h 315301"/>
                <a:gd name="connsiteX13" fmla="*/ 2247900 w 2671059"/>
                <a:gd name="connsiteY13" fmla="*/ 296099 h 315301"/>
                <a:gd name="connsiteX14" fmla="*/ 2671059 w 2671059"/>
                <a:gd name="connsiteY14" fmla="*/ 297725 h 315301"/>
                <a:gd name="connsiteX0" fmla="*/ 0 w 2992231"/>
                <a:gd name="connsiteY0" fmla="*/ 289935 h 315301"/>
                <a:gd name="connsiteX1" fmla="*/ 618352 w 2992231"/>
                <a:gd name="connsiteY1" fmla="*/ 297555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32520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573 h 314939"/>
                <a:gd name="connsiteX1" fmla="*/ 419809 w 2992231"/>
                <a:gd name="connsiteY1" fmla="*/ 290386 h 314939"/>
                <a:gd name="connsiteX2" fmla="*/ 717412 w 2992231"/>
                <a:gd name="connsiteY2" fmla="*/ 290386 h 314939"/>
                <a:gd name="connsiteX3" fmla="*/ 953632 w 2992231"/>
                <a:gd name="connsiteY3" fmla="*/ 304813 h 314939"/>
                <a:gd name="connsiteX4" fmla="*/ 1090792 w 2992231"/>
                <a:gd name="connsiteY4" fmla="*/ 205753 h 314939"/>
                <a:gd name="connsiteX5" fmla="*/ 1220332 w 2992231"/>
                <a:gd name="connsiteY5" fmla="*/ 83833 h 314939"/>
                <a:gd name="connsiteX6" fmla="*/ 1332520 w 2992231"/>
                <a:gd name="connsiteY6" fmla="*/ 15253 h 314939"/>
                <a:gd name="connsiteX7" fmla="*/ 1418452 w 2992231"/>
                <a:gd name="connsiteY7" fmla="*/ 13 h 314939"/>
                <a:gd name="connsiteX8" fmla="*/ 1488303 w 2992231"/>
                <a:gd name="connsiteY8" fmla="*/ 14364 h 314939"/>
                <a:gd name="connsiteX9" fmla="*/ 1605678 w 2992231"/>
                <a:gd name="connsiteY9" fmla="*/ 81564 h 314939"/>
                <a:gd name="connsiteX10" fmla="*/ 1704737 w 2992231"/>
                <a:gd name="connsiteY10" fmla="*/ 199589 h 314939"/>
                <a:gd name="connsiteX11" fmla="*/ 1861695 w 2992231"/>
                <a:gd name="connsiteY11" fmla="*/ 309994 h 314939"/>
                <a:gd name="connsiteX12" fmla="*/ 2195692 w 2992231"/>
                <a:gd name="connsiteY12" fmla="*/ 297193 h 314939"/>
                <a:gd name="connsiteX13" fmla="*/ 2569072 w 2992231"/>
                <a:gd name="connsiteY13" fmla="*/ 295737 h 314939"/>
                <a:gd name="connsiteX14" fmla="*/ 2992231 w 2992231"/>
                <a:gd name="connsiteY14" fmla="*/ 297363 h 314939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1347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8646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92231" h="314946">
                  <a:moveTo>
                    <a:pt x="0" y="289580"/>
                  </a:moveTo>
                  <a:lnTo>
                    <a:pt x="419809" y="290393"/>
                  </a:lnTo>
                  <a:lnTo>
                    <a:pt x="717412" y="290393"/>
                  </a:lnTo>
                  <a:cubicBezTo>
                    <a:pt x="806382" y="292797"/>
                    <a:pt x="891402" y="318926"/>
                    <a:pt x="953632" y="304820"/>
                  </a:cubicBezTo>
                  <a:cubicBezTo>
                    <a:pt x="1015862" y="290715"/>
                    <a:pt x="1046342" y="242590"/>
                    <a:pt x="1090792" y="205760"/>
                  </a:cubicBezTo>
                  <a:cubicBezTo>
                    <a:pt x="1135242" y="168930"/>
                    <a:pt x="1180044" y="115590"/>
                    <a:pt x="1220332" y="83840"/>
                  </a:cubicBezTo>
                  <a:cubicBezTo>
                    <a:pt x="1260620" y="52090"/>
                    <a:pt x="1299500" y="29230"/>
                    <a:pt x="1332520" y="15260"/>
                  </a:cubicBezTo>
                  <a:cubicBezTo>
                    <a:pt x="1365540" y="1290"/>
                    <a:pt x="1392488" y="168"/>
                    <a:pt x="1418452" y="20"/>
                  </a:cubicBezTo>
                  <a:cubicBezTo>
                    <a:pt x="1444416" y="-128"/>
                    <a:pt x="1459937" y="149"/>
                    <a:pt x="1488303" y="14371"/>
                  </a:cubicBezTo>
                  <a:cubicBezTo>
                    <a:pt x="1516669" y="28593"/>
                    <a:pt x="1552574" y="54482"/>
                    <a:pt x="1588646" y="85353"/>
                  </a:cubicBezTo>
                  <a:cubicBezTo>
                    <a:pt x="1624718" y="116224"/>
                    <a:pt x="1659229" y="162155"/>
                    <a:pt x="1704737" y="199596"/>
                  </a:cubicBezTo>
                  <a:cubicBezTo>
                    <a:pt x="1750245" y="237037"/>
                    <a:pt x="1779869" y="293734"/>
                    <a:pt x="1861695" y="310001"/>
                  </a:cubicBezTo>
                  <a:cubicBezTo>
                    <a:pt x="1943521" y="326268"/>
                    <a:pt x="2195692" y="297200"/>
                    <a:pt x="2195692" y="297200"/>
                  </a:cubicBezTo>
                  <a:lnTo>
                    <a:pt x="2569072" y="295744"/>
                  </a:lnTo>
                  <a:lnTo>
                    <a:pt x="2992231" y="297370"/>
                  </a:lnTo>
                </a:path>
              </a:pathLst>
            </a:cu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9D93C68-3626-4256-B07F-D335D86959FD}"/>
                </a:ext>
              </a:extLst>
            </p:cNvPr>
            <p:cNvSpPr/>
            <p:nvPr/>
          </p:nvSpPr>
          <p:spPr>
            <a:xfrm>
              <a:off x="-196028" y="1238789"/>
              <a:ext cx="5129244" cy="1389434"/>
            </a:xfrm>
            <a:custGeom>
              <a:avLst/>
              <a:gdLst>
                <a:gd name="connsiteX0" fmla="*/ 0 w 2659380"/>
                <a:gd name="connsiteY0" fmla="*/ 289848 h 320328"/>
                <a:gd name="connsiteX1" fmla="*/ 297180 w 2659380"/>
                <a:gd name="connsiteY1" fmla="*/ 297468 h 320328"/>
                <a:gd name="connsiteX2" fmla="*/ 396240 w 2659380"/>
                <a:gd name="connsiteY2" fmla="*/ 297468 h 320328"/>
                <a:gd name="connsiteX3" fmla="*/ 632460 w 2659380"/>
                <a:gd name="connsiteY3" fmla="*/ 305088 h 320328"/>
                <a:gd name="connsiteX4" fmla="*/ 769620 w 2659380"/>
                <a:gd name="connsiteY4" fmla="*/ 206028 h 320328"/>
                <a:gd name="connsiteX5" fmla="*/ 899160 w 2659380"/>
                <a:gd name="connsiteY5" fmla="*/ 84108 h 320328"/>
                <a:gd name="connsiteX6" fmla="*/ 1021080 w 2659380"/>
                <a:gd name="connsiteY6" fmla="*/ 15528 h 320328"/>
                <a:gd name="connsiteX7" fmla="*/ 1097280 w 2659380"/>
                <a:gd name="connsiteY7" fmla="*/ 288 h 320328"/>
                <a:gd name="connsiteX8" fmla="*/ 1219200 w 2659380"/>
                <a:gd name="connsiteY8" fmla="*/ 23148 h 320328"/>
                <a:gd name="connsiteX9" fmla="*/ 1348740 w 2659380"/>
                <a:gd name="connsiteY9" fmla="*/ 84108 h 320328"/>
                <a:gd name="connsiteX10" fmla="*/ 1447800 w 2659380"/>
                <a:gd name="connsiteY10" fmla="*/ 190788 h 320328"/>
                <a:gd name="connsiteX11" fmla="*/ 1569720 w 2659380"/>
                <a:gd name="connsiteY11" fmla="*/ 289848 h 320328"/>
                <a:gd name="connsiteX12" fmla="*/ 1874520 w 2659380"/>
                <a:gd name="connsiteY12" fmla="*/ 297468 h 320328"/>
                <a:gd name="connsiteX13" fmla="*/ 2247900 w 2659380"/>
                <a:gd name="connsiteY13" fmla="*/ 305088 h 320328"/>
                <a:gd name="connsiteX14" fmla="*/ 2659380 w 2659380"/>
                <a:gd name="connsiteY14" fmla="*/ 320328 h 320328"/>
                <a:gd name="connsiteX0" fmla="*/ 0 w 2659380"/>
                <a:gd name="connsiteY0" fmla="*/ 289993 h 320473"/>
                <a:gd name="connsiteX1" fmla="*/ 297180 w 2659380"/>
                <a:gd name="connsiteY1" fmla="*/ 297613 h 320473"/>
                <a:gd name="connsiteX2" fmla="*/ 396240 w 2659380"/>
                <a:gd name="connsiteY2" fmla="*/ 297613 h 320473"/>
                <a:gd name="connsiteX3" fmla="*/ 632460 w 2659380"/>
                <a:gd name="connsiteY3" fmla="*/ 305233 h 320473"/>
                <a:gd name="connsiteX4" fmla="*/ 769620 w 2659380"/>
                <a:gd name="connsiteY4" fmla="*/ 206173 h 320473"/>
                <a:gd name="connsiteX5" fmla="*/ 899160 w 2659380"/>
                <a:gd name="connsiteY5" fmla="*/ 84253 h 320473"/>
                <a:gd name="connsiteX6" fmla="*/ 1021080 w 2659380"/>
                <a:gd name="connsiteY6" fmla="*/ 15673 h 320473"/>
                <a:gd name="connsiteX7" fmla="*/ 1097280 w 2659380"/>
                <a:gd name="connsiteY7" fmla="*/ 433 h 320473"/>
                <a:gd name="connsiteX8" fmla="*/ 1184163 w 2659380"/>
                <a:gd name="connsiteY8" fmla="*/ 11948 h 320473"/>
                <a:gd name="connsiteX9" fmla="*/ 1348740 w 2659380"/>
                <a:gd name="connsiteY9" fmla="*/ 84253 h 320473"/>
                <a:gd name="connsiteX10" fmla="*/ 1447800 w 2659380"/>
                <a:gd name="connsiteY10" fmla="*/ 190933 h 320473"/>
                <a:gd name="connsiteX11" fmla="*/ 1569720 w 2659380"/>
                <a:gd name="connsiteY11" fmla="*/ 289993 h 320473"/>
                <a:gd name="connsiteX12" fmla="*/ 1874520 w 2659380"/>
                <a:gd name="connsiteY12" fmla="*/ 297613 h 320473"/>
                <a:gd name="connsiteX13" fmla="*/ 2247900 w 2659380"/>
                <a:gd name="connsiteY13" fmla="*/ 305233 h 320473"/>
                <a:gd name="connsiteX14" fmla="*/ 2659380 w 2659380"/>
                <a:gd name="connsiteY14" fmla="*/ 320473 h 320473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447800 w 2659380"/>
                <a:gd name="connsiteY10" fmla="*/ 190875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296099 h 320415"/>
                <a:gd name="connsiteX14" fmla="*/ 2659380 w 2659380"/>
                <a:gd name="connsiteY14" fmla="*/ 320415 h 320415"/>
                <a:gd name="connsiteX0" fmla="*/ 0 w 2671059"/>
                <a:gd name="connsiteY0" fmla="*/ 289935 h 315301"/>
                <a:gd name="connsiteX1" fmla="*/ 297180 w 2671059"/>
                <a:gd name="connsiteY1" fmla="*/ 297555 h 315301"/>
                <a:gd name="connsiteX2" fmla="*/ 396240 w 2671059"/>
                <a:gd name="connsiteY2" fmla="*/ 297555 h 315301"/>
                <a:gd name="connsiteX3" fmla="*/ 632460 w 2671059"/>
                <a:gd name="connsiteY3" fmla="*/ 305175 h 315301"/>
                <a:gd name="connsiteX4" fmla="*/ 769620 w 2671059"/>
                <a:gd name="connsiteY4" fmla="*/ 206115 h 315301"/>
                <a:gd name="connsiteX5" fmla="*/ 899160 w 2671059"/>
                <a:gd name="connsiteY5" fmla="*/ 84195 h 315301"/>
                <a:gd name="connsiteX6" fmla="*/ 1021080 w 2671059"/>
                <a:gd name="connsiteY6" fmla="*/ 15615 h 315301"/>
                <a:gd name="connsiteX7" fmla="*/ 1097280 w 2671059"/>
                <a:gd name="connsiteY7" fmla="*/ 375 h 315301"/>
                <a:gd name="connsiteX8" fmla="*/ 1184163 w 2671059"/>
                <a:gd name="connsiteY8" fmla="*/ 11890 h 315301"/>
                <a:gd name="connsiteX9" fmla="*/ 1284506 w 2671059"/>
                <a:gd name="connsiteY9" fmla="*/ 81926 h 315301"/>
                <a:gd name="connsiteX10" fmla="*/ 1383565 w 2671059"/>
                <a:gd name="connsiteY10" fmla="*/ 199951 h 315301"/>
                <a:gd name="connsiteX11" fmla="*/ 1540523 w 2671059"/>
                <a:gd name="connsiteY11" fmla="*/ 310356 h 315301"/>
                <a:gd name="connsiteX12" fmla="*/ 1874520 w 2671059"/>
                <a:gd name="connsiteY12" fmla="*/ 297555 h 315301"/>
                <a:gd name="connsiteX13" fmla="*/ 2247900 w 2671059"/>
                <a:gd name="connsiteY13" fmla="*/ 296099 h 315301"/>
                <a:gd name="connsiteX14" fmla="*/ 2671059 w 2671059"/>
                <a:gd name="connsiteY14" fmla="*/ 297725 h 315301"/>
                <a:gd name="connsiteX0" fmla="*/ 0 w 2992231"/>
                <a:gd name="connsiteY0" fmla="*/ 289935 h 315301"/>
                <a:gd name="connsiteX1" fmla="*/ 618352 w 2992231"/>
                <a:gd name="connsiteY1" fmla="*/ 297555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32520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573 h 314939"/>
                <a:gd name="connsiteX1" fmla="*/ 419809 w 2992231"/>
                <a:gd name="connsiteY1" fmla="*/ 290386 h 314939"/>
                <a:gd name="connsiteX2" fmla="*/ 717412 w 2992231"/>
                <a:gd name="connsiteY2" fmla="*/ 290386 h 314939"/>
                <a:gd name="connsiteX3" fmla="*/ 953632 w 2992231"/>
                <a:gd name="connsiteY3" fmla="*/ 304813 h 314939"/>
                <a:gd name="connsiteX4" fmla="*/ 1090792 w 2992231"/>
                <a:gd name="connsiteY4" fmla="*/ 205753 h 314939"/>
                <a:gd name="connsiteX5" fmla="*/ 1220332 w 2992231"/>
                <a:gd name="connsiteY5" fmla="*/ 83833 h 314939"/>
                <a:gd name="connsiteX6" fmla="*/ 1332520 w 2992231"/>
                <a:gd name="connsiteY6" fmla="*/ 15253 h 314939"/>
                <a:gd name="connsiteX7" fmla="*/ 1418452 w 2992231"/>
                <a:gd name="connsiteY7" fmla="*/ 13 h 314939"/>
                <a:gd name="connsiteX8" fmla="*/ 1488303 w 2992231"/>
                <a:gd name="connsiteY8" fmla="*/ 14364 h 314939"/>
                <a:gd name="connsiteX9" fmla="*/ 1605678 w 2992231"/>
                <a:gd name="connsiteY9" fmla="*/ 81564 h 314939"/>
                <a:gd name="connsiteX10" fmla="*/ 1704737 w 2992231"/>
                <a:gd name="connsiteY10" fmla="*/ 199589 h 314939"/>
                <a:gd name="connsiteX11" fmla="*/ 1861695 w 2992231"/>
                <a:gd name="connsiteY11" fmla="*/ 309994 h 314939"/>
                <a:gd name="connsiteX12" fmla="*/ 2195692 w 2992231"/>
                <a:gd name="connsiteY12" fmla="*/ 297193 h 314939"/>
                <a:gd name="connsiteX13" fmla="*/ 2569072 w 2992231"/>
                <a:gd name="connsiteY13" fmla="*/ 295737 h 314939"/>
                <a:gd name="connsiteX14" fmla="*/ 2992231 w 2992231"/>
                <a:gd name="connsiteY14" fmla="*/ 297363 h 314939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1347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8646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92231" h="314946">
                  <a:moveTo>
                    <a:pt x="0" y="289580"/>
                  </a:moveTo>
                  <a:lnTo>
                    <a:pt x="419809" y="290393"/>
                  </a:lnTo>
                  <a:lnTo>
                    <a:pt x="717412" y="290393"/>
                  </a:lnTo>
                  <a:cubicBezTo>
                    <a:pt x="806382" y="292797"/>
                    <a:pt x="891402" y="318926"/>
                    <a:pt x="953632" y="304820"/>
                  </a:cubicBezTo>
                  <a:cubicBezTo>
                    <a:pt x="1015862" y="290715"/>
                    <a:pt x="1046342" y="242590"/>
                    <a:pt x="1090792" y="205760"/>
                  </a:cubicBezTo>
                  <a:cubicBezTo>
                    <a:pt x="1135242" y="168930"/>
                    <a:pt x="1180044" y="115590"/>
                    <a:pt x="1220332" y="83840"/>
                  </a:cubicBezTo>
                  <a:cubicBezTo>
                    <a:pt x="1260620" y="52090"/>
                    <a:pt x="1299500" y="29230"/>
                    <a:pt x="1332520" y="15260"/>
                  </a:cubicBezTo>
                  <a:cubicBezTo>
                    <a:pt x="1365540" y="1290"/>
                    <a:pt x="1392488" y="168"/>
                    <a:pt x="1418452" y="20"/>
                  </a:cubicBezTo>
                  <a:cubicBezTo>
                    <a:pt x="1444416" y="-128"/>
                    <a:pt x="1459937" y="149"/>
                    <a:pt x="1488303" y="14371"/>
                  </a:cubicBezTo>
                  <a:cubicBezTo>
                    <a:pt x="1516669" y="28593"/>
                    <a:pt x="1552574" y="54482"/>
                    <a:pt x="1588646" y="85353"/>
                  </a:cubicBezTo>
                  <a:cubicBezTo>
                    <a:pt x="1624718" y="116224"/>
                    <a:pt x="1659229" y="162155"/>
                    <a:pt x="1704737" y="199596"/>
                  </a:cubicBezTo>
                  <a:cubicBezTo>
                    <a:pt x="1750245" y="237037"/>
                    <a:pt x="1779869" y="293734"/>
                    <a:pt x="1861695" y="310001"/>
                  </a:cubicBezTo>
                  <a:cubicBezTo>
                    <a:pt x="1943521" y="326268"/>
                    <a:pt x="2195692" y="297200"/>
                    <a:pt x="2195692" y="297200"/>
                  </a:cubicBezTo>
                  <a:lnTo>
                    <a:pt x="2569072" y="295744"/>
                  </a:lnTo>
                  <a:lnTo>
                    <a:pt x="2992231" y="297370"/>
                  </a:lnTo>
                </a:path>
              </a:pathLst>
            </a:cu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9B972B-53DB-413B-A408-ADC551B8D3A3}"/>
                </a:ext>
              </a:extLst>
            </p:cNvPr>
            <p:cNvSpPr/>
            <p:nvPr/>
          </p:nvSpPr>
          <p:spPr>
            <a:xfrm>
              <a:off x="160749" y="1232080"/>
              <a:ext cx="5129244" cy="1389434"/>
            </a:xfrm>
            <a:custGeom>
              <a:avLst/>
              <a:gdLst>
                <a:gd name="connsiteX0" fmla="*/ 0 w 2659380"/>
                <a:gd name="connsiteY0" fmla="*/ 289848 h 320328"/>
                <a:gd name="connsiteX1" fmla="*/ 297180 w 2659380"/>
                <a:gd name="connsiteY1" fmla="*/ 297468 h 320328"/>
                <a:gd name="connsiteX2" fmla="*/ 396240 w 2659380"/>
                <a:gd name="connsiteY2" fmla="*/ 297468 h 320328"/>
                <a:gd name="connsiteX3" fmla="*/ 632460 w 2659380"/>
                <a:gd name="connsiteY3" fmla="*/ 305088 h 320328"/>
                <a:gd name="connsiteX4" fmla="*/ 769620 w 2659380"/>
                <a:gd name="connsiteY4" fmla="*/ 206028 h 320328"/>
                <a:gd name="connsiteX5" fmla="*/ 899160 w 2659380"/>
                <a:gd name="connsiteY5" fmla="*/ 84108 h 320328"/>
                <a:gd name="connsiteX6" fmla="*/ 1021080 w 2659380"/>
                <a:gd name="connsiteY6" fmla="*/ 15528 h 320328"/>
                <a:gd name="connsiteX7" fmla="*/ 1097280 w 2659380"/>
                <a:gd name="connsiteY7" fmla="*/ 288 h 320328"/>
                <a:gd name="connsiteX8" fmla="*/ 1219200 w 2659380"/>
                <a:gd name="connsiteY8" fmla="*/ 23148 h 320328"/>
                <a:gd name="connsiteX9" fmla="*/ 1348740 w 2659380"/>
                <a:gd name="connsiteY9" fmla="*/ 84108 h 320328"/>
                <a:gd name="connsiteX10" fmla="*/ 1447800 w 2659380"/>
                <a:gd name="connsiteY10" fmla="*/ 190788 h 320328"/>
                <a:gd name="connsiteX11" fmla="*/ 1569720 w 2659380"/>
                <a:gd name="connsiteY11" fmla="*/ 289848 h 320328"/>
                <a:gd name="connsiteX12" fmla="*/ 1874520 w 2659380"/>
                <a:gd name="connsiteY12" fmla="*/ 297468 h 320328"/>
                <a:gd name="connsiteX13" fmla="*/ 2247900 w 2659380"/>
                <a:gd name="connsiteY13" fmla="*/ 305088 h 320328"/>
                <a:gd name="connsiteX14" fmla="*/ 2659380 w 2659380"/>
                <a:gd name="connsiteY14" fmla="*/ 320328 h 320328"/>
                <a:gd name="connsiteX0" fmla="*/ 0 w 2659380"/>
                <a:gd name="connsiteY0" fmla="*/ 289993 h 320473"/>
                <a:gd name="connsiteX1" fmla="*/ 297180 w 2659380"/>
                <a:gd name="connsiteY1" fmla="*/ 297613 h 320473"/>
                <a:gd name="connsiteX2" fmla="*/ 396240 w 2659380"/>
                <a:gd name="connsiteY2" fmla="*/ 297613 h 320473"/>
                <a:gd name="connsiteX3" fmla="*/ 632460 w 2659380"/>
                <a:gd name="connsiteY3" fmla="*/ 305233 h 320473"/>
                <a:gd name="connsiteX4" fmla="*/ 769620 w 2659380"/>
                <a:gd name="connsiteY4" fmla="*/ 206173 h 320473"/>
                <a:gd name="connsiteX5" fmla="*/ 899160 w 2659380"/>
                <a:gd name="connsiteY5" fmla="*/ 84253 h 320473"/>
                <a:gd name="connsiteX6" fmla="*/ 1021080 w 2659380"/>
                <a:gd name="connsiteY6" fmla="*/ 15673 h 320473"/>
                <a:gd name="connsiteX7" fmla="*/ 1097280 w 2659380"/>
                <a:gd name="connsiteY7" fmla="*/ 433 h 320473"/>
                <a:gd name="connsiteX8" fmla="*/ 1184163 w 2659380"/>
                <a:gd name="connsiteY8" fmla="*/ 11948 h 320473"/>
                <a:gd name="connsiteX9" fmla="*/ 1348740 w 2659380"/>
                <a:gd name="connsiteY9" fmla="*/ 84253 h 320473"/>
                <a:gd name="connsiteX10" fmla="*/ 1447800 w 2659380"/>
                <a:gd name="connsiteY10" fmla="*/ 190933 h 320473"/>
                <a:gd name="connsiteX11" fmla="*/ 1569720 w 2659380"/>
                <a:gd name="connsiteY11" fmla="*/ 289993 h 320473"/>
                <a:gd name="connsiteX12" fmla="*/ 1874520 w 2659380"/>
                <a:gd name="connsiteY12" fmla="*/ 297613 h 320473"/>
                <a:gd name="connsiteX13" fmla="*/ 2247900 w 2659380"/>
                <a:gd name="connsiteY13" fmla="*/ 305233 h 320473"/>
                <a:gd name="connsiteX14" fmla="*/ 2659380 w 2659380"/>
                <a:gd name="connsiteY14" fmla="*/ 320473 h 320473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447800 w 2659380"/>
                <a:gd name="connsiteY10" fmla="*/ 190875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296099 h 320415"/>
                <a:gd name="connsiteX14" fmla="*/ 2659380 w 2659380"/>
                <a:gd name="connsiteY14" fmla="*/ 320415 h 320415"/>
                <a:gd name="connsiteX0" fmla="*/ 0 w 2671059"/>
                <a:gd name="connsiteY0" fmla="*/ 289935 h 315301"/>
                <a:gd name="connsiteX1" fmla="*/ 297180 w 2671059"/>
                <a:gd name="connsiteY1" fmla="*/ 297555 h 315301"/>
                <a:gd name="connsiteX2" fmla="*/ 396240 w 2671059"/>
                <a:gd name="connsiteY2" fmla="*/ 297555 h 315301"/>
                <a:gd name="connsiteX3" fmla="*/ 632460 w 2671059"/>
                <a:gd name="connsiteY3" fmla="*/ 305175 h 315301"/>
                <a:gd name="connsiteX4" fmla="*/ 769620 w 2671059"/>
                <a:gd name="connsiteY4" fmla="*/ 206115 h 315301"/>
                <a:gd name="connsiteX5" fmla="*/ 899160 w 2671059"/>
                <a:gd name="connsiteY5" fmla="*/ 84195 h 315301"/>
                <a:gd name="connsiteX6" fmla="*/ 1021080 w 2671059"/>
                <a:gd name="connsiteY6" fmla="*/ 15615 h 315301"/>
                <a:gd name="connsiteX7" fmla="*/ 1097280 w 2671059"/>
                <a:gd name="connsiteY7" fmla="*/ 375 h 315301"/>
                <a:gd name="connsiteX8" fmla="*/ 1184163 w 2671059"/>
                <a:gd name="connsiteY8" fmla="*/ 11890 h 315301"/>
                <a:gd name="connsiteX9" fmla="*/ 1284506 w 2671059"/>
                <a:gd name="connsiteY9" fmla="*/ 81926 h 315301"/>
                <a:gd name="connsiteX10" fmla="*/ 1383565 w 2671059"/>
                <a:gd name="connsiteY10" fmla="*/ 199951 h 315301"/>
                <a:gd name="connsiteX11" fmla="*/ 1540523 w 2671059"/>
                <a:gd name="connsiteY11" fmla="*/ 310356 h 315301"/>
                <a:gd name="connsiteX12" fmla="*/ 1874520 w 2671059"/>
                <a:gd name="connsiteY12" fmla="*/ 297555 h 315301"/>
                <a:gd name="connsiteX13" fmla="*/ 2247900 w 2671059"/>
                <a:gd name="connsiteY13" fmla="*/ 296099 h 315301"/>
                <a:gd name="connsiteX14" fmla="*/ 2671059 w 2671059"/>
                <a:gd name="connsiteY14" fmla="*/ 297725 h 315301"/>
                <a:gd name="connsiteX0" fmla="*/ 0 w 2992231"/>
                <a:gd name="connsiteY0" fmla="*/ 289935 h 315301"/>
                <a:gd name="connsiteX1" fmla="*/ 618352 w 2992231"/>
                <a:gd name="connsiteY1" fmla="*/ 297555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32520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573 h 314939"/>
                <a:gd name="connsiteX1" fmla="*/ 419809 w 2992231"/>
                <a:gd name="connsiteY1" fmla="*/ 290386 h 314939"/>
                <a:gd name="connsiteX2" fmla="*/ 717412 w 2992231"/>
                <a:gd name="connsiteY2" fmla="*/ 290386 h 314939"/>
                <a:gd name="connsiteX3" fmla="*/ 953632 w 2992231"/>
                <a:gd name="connsiteY3" fmla="*/ 304813 h 314939"/>
                <a:gd name="connsiteX4" fmla="*/ 1090792 w 2992231"/>
                <a:gd name="connsiteY4" fmla="*/ 205753 h 314939"/>
                <a:gd name="connsiteX5" fmla="*/ 1220332 w 2992231"/>
                <a:gd name="connsiteY5" fmla="*/ 83833 h 314939"/>
                <a:gd name="connsiteX6" fmla="*/ 1332520 w 2992231"/>
                <a:gd name="connsiteY6" fmla="*/ 15253 h 314939"/>
                <a:gd name="connsiteX7" fmla="*/ 1418452 w 2992231"/>
                <a:gd name="connsiteY7" fmla="*/ 13 h 314939"/>
                <a:gd name="connsiteX8" fmla="*/ 1488303 w 2992231"/>
                <a:gd name="connsiteY8" fmla="*/ 14364 h 314939"/>
                <a:gd name="connsiteX9" fmla="*/ 1605678 w 2992231"/>
                <a:gd name="connsiteY9" fmla="*/ 81564 h 314939"/>
                <a:gd name="connsiteX10" fmla="*/ 1704737 w 2992231"/>
                <a:gd name="connsiteY10" fmla="*/ 199589 h 314939"/>
                <a:gd name="connsiteX11" fmla="*/ 1861695 w 2992231"/>
                <a:gd name="connsiteY11" fmla="*/ 309994 h 314939"/>
                <a:gd name="connsiteX12" fmla="*/ 2195692 w 2992231"/>
                <a:gd name="connsiteY12" fmla="*/ 297193 h 314939"/>
                <a:gd name="connsiteX13" fmla="*/ 2569072 w 2992231"/>
                <a:gd name="connsiteY13" fmla="*/ 295737 h 314939"/>
                <a:gd name="connsiteX14" fmla="*/ 2992231 w 2992231"/>
                <a:gd name="connsiteY14" fmla="*/ 297363 h 314939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1347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8646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92231" h="314946">
                  <a:moveTo>
                    <a:pt x="0" y="289580"/>
                  </a:moveTo>
                  <a:lnTo>
                    <a:pt x="419809" y="290393"/>
                  </a:lnTo>
                  <a:lnTo>
                    <a:pt x="717412" y="290393"/>
                  </a:lnTo>
                  <a:cubicBezTo>
                    <a:pt x="806382" y="292797"/>
                    <a:pt x="891402" y="318926"/>
                    <a:pt x="953632" y="304820"/>
                  </a:cubicBezTo>
                  <a:cubicBezTo>
                    <a:pt x="1015862" y="290715"/>
                    <a:pt x="1046342" y="242590"/>
                    <a:pt x="1090792" y="205760"/>
                  </a:cubicBezTo>
                  <a:cubicBezTo>
                    <a:pt x="1135242" y="168930"/>
                    <a:pt x="1180044" y="115590"/>
                    <a:pt x="1220332" y="83840"/>
                  </a:cubicBezTo>
                  <a:cubicBezTo>
                    <a:pt x="1260620" y="52090"/>
                    <a:pt x="1299500" y="29230"/>
                    <a:pt x="1332520" y="15260"/>
                  </a:cubicBezTo>
                  <a:cubicBezTo>
                    <a:pt x="1365540" y="1290"/>
                    <a:pt x="1392488" y="168"/>
                    <a:pt x="1418452" y="20"/>
                  </a:cubicBezTo>
                  <a:cubicBezTo>
                    <a:pt x="1444416" y="-128"/>
                    <a:pt x="1459937" y="149"/>
                    <a:pt x="1488303" y="14371"/>
                  </a:cubicBezTo>
                  <a:cubicBezTo>
                    <a:pt x="1516669" y="28593"/>
                    <a:pt x="1552574" y="54482"/>
                    <a:pt x="1588646" y="85353"/>
                  </a:cubicBezTo>
                  <a:cubicBezTo>
                    <a:pt x="1624718" y="116224"/>
                    <a:pt x="1659229" y="162155"/>
                    <a:pt x="1704737" y="199596"/>
                  </a:cubicBezTo>
                  <a:cubicBezTo>
                    <a:pt x="1750245" y="237037"/>
                    <a:pt x="1779869" y="293734"/>
                    <a:pt x="1861695" y="310001"/>
                  </a:cubicBezTo>
                  <a:cubicBezTo>
                    <a:pt x="1943521" y="326268"/>
                    <a:pt x="2195692" y="297200"/>
                    <a:pt x="2195692" y="297200"/>
                  </a:cubicBezTo>
                  <a:lnTo>
                    <a:pt x="2569072" y="295744"/>
                  </a:lnTo>
                  <a:lnTo>
                    <a:pt x="2992231" y="297370"/>
                  </a:lnTo>
                </a:path>
              </a:pathLst>
            </a:cu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58BEAC59-CD0B-4B25-BE83-789370CDFBF6}"/>
                </a:ext>
              </a:extLst>
            </p:cNvPr>
            <p:cNvSpPr/>
            <p:nvPr/>
          </p:nvSpPr>
          <p:spPr>
            <a:xfrm>
              <a:off x="519236" y="1240338"/>
              <a:ext cx="5129244" cy="1389434"/>
            </a:xfrm>
            <a:custGeom>
              <a:avLst/>
              <a:gdLst>
                <a:gd name="connsiteX0" fmla="*/ 0 w 2659380"/>
                <a:gd name="connsiteY0" fmla="*/ 289848 h 320328"/>
                <a:gd name="connsiteX1" fmla="*/ 297180 w 2659380"/>
                <a:gd name="connsiteY1" fmla="*/ 297468 h 320328"/>
                <a:gd name="connsiteX2" fmla="*/ 396240 w 2659380"/>
                <a:gd name="connsiteY2" fmla="*/ 297468 h 320328"/>
                <a:gd name="connsiteX3" fmla="*/ 632460 w 2659380"/>
                <a:gd name="connsiteY3" fmla="*/ 305088 h 320328"/>
                <a:gd name="connsiteX4" fmla="*/ 769620 w 2659380"/>
                <a:gd name="connsiteY4" fmla="*/ 206028 h 320328"/>
                <a:gd name="connsiteX5" fmla="*/ 899160 w 2659380"/>
                <a:gd name="connsiteY5" fmla="*/ 84108 h 320328"/>
                <a:gd name="connsiteX6" fmla="*/ 1021080 w 2659380"/>
                <a:gd name="connsiteY6" fmla="*/ 15528 h 320328"/>
                <a:gd name="connsiteX7" fmla="*/ 1097280 w 2659380"/>
                <a:gd name="connsiteY7" fmla="*/ 288 h 320328"/>
                <a:gd name="connsiteX8" fmla="*/ 1219200 w 2659380"/>
                <a:gd name="connsiteY8" fmla="*/ 23148 h 320328"/>
                <a:gd name="connsiteX9" fmla="*/ 1348740 w 2659380"/>
                <a:gd name="connsiteY9" fmla="*/ 84108 h 320328"/>
                <a:gd name="connsiteX10" fmla="*/ 1447800 w 2659380"/>
                <a:gd name="connsiteY10" fmla="*/ 190788 h 320328"/>
                <a:gd name="connsiteX11" fmla="*/ 1569720 w 2659380"/>
                <a:gd name="connsiteY11" fmla="*/ 289848 h 320328"/>
                <a:gd name="connsiteX12" fmla="*/ 1874520 w 2659380"/>
                <a:gd name="connsiteY12" fmla="*/ 297468 h 320328"/>
                <a:gd name="connsiteX13" fmla="*/ 2247900 w 2659380"/>
                <a:gd name="connsiteY13" fmla="*/ 305088 h 320328"/>
                <a:gd name="connsiteX14" fmla="*/ 2659380 w 2659380"/>
                <a:gd name="connsiteY14" fmla="*/ 320328 h 320328"/>
                <a:gd name="connsiteX0" fmla="*/ 0 w 2659380"/>
                <a:gd name="connsiteY0" fmla="*/ 289993 h 320473"/>
                <a:gd name="connsiteX1" fmla="*/ 297180 w 2659380"/>
                <a:gd name="connsiteY1" fmla="*/ 297613 h 320473"/>
                <a:gd name="connsiteX2" fmla="*/ 396240 w 2659380"/>
                <a:gd name="connsiteY2" fmla="*/ 297613 h 320473"/>
                <a:gd name="connsiteX3" fmla="*/ 632460 w 2659380"/>
                <a:gd name="connsiteY3" fmla="*/ 305233 h 320473"/>
                <a:gd name="connsiteX4" fmla="*/ 769620 w 2659380"/>
                <a:gd name="connsiteY4" fmla="*/ 206173 h 320473"/>
                <a:gd name="connsiteX5" fmla="*/ 899160 w 2659380"/>
                <a:gd name="connsiteY5" fmla="*/ 84253 h 320473"/>
                <a:gd name="connsiteX6" fmla="*/ 1021080 w 2659380"/>
                <a:gd name="connsiteY6" fmla="*/ 15673 h 320473"/>
                <a:gd name="connsiteX7" fmla="*/ 1097280 w 2659380"/>
                <a:gd name="connsiteY7" fmla="*/ 433 h 320473"/>
                <a:gd name="connsiteX8" fmla="*/ 1184163 w 2659380"/>
                <a:gd name="connsiteY8" fmla="*/ 11948 h 320473"/>
                <a:gd name="connsiteX9" fmla="*/ 1348740 w 2659380"/>
                <a:gd name="connsiteY9" fmla="*/ 84253 h 320473"/>
                <a:gd name="connsiteX10" fmla="*/ 1447800 w 2659380"/>
                <a:gd name="connsiteY10" fmla="*/ 190933 h 320473"/>
                <a:gd name="connsiteX11" fmla="*/ 1569720 w 2659380"/>
                <a:gd name="connsiteY11" fmla="*/ 289993 h 320473"/>
                <a:gd name="connsiteX12" fmla="*/ 1874520 w 2659380"/>
                <a:gd name="connsiteY12" fmla="*/ 297613 h 320473"/>
                <a:gd name="connsiteX13" fmla="*/ 2247900 w 2659380"/>
                <a:gd name="connsiteY13" fmla="*/ 305233 h 320473"/>
                <a:gd name="connsiteX14" fmla="*/ 2659380 w 2659380"/>
                <a:gd name="connsiteY14" fmla="*/ 320473 h 320473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447800 w 2659380"/>
                <a:gd name="connsiteY10" fmla="*/ 190875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296099 h 320415"/>
                <a:gd name="connsiteX14" fmla="*/ 2659380 w 2659380"/>
                <a:gd name="connsiteY14" fmla="*/ 320415 h 320415"/>
                <a:gd name="connsiteX0" fmla="*/ 0 w 2671059"/>
                <a:gd name="connsiteY0" fmla="*/ 289935 h 315301"/>
                <a:gd name="connsiteX1" fmla="*/ 297180 w 2671059"/>
                <a:gd name="connsiteY1" fmla="*/ 297555 h 315301"/>
                <a:gd name="connsiteX2" fmla="*/ 396240 w 2671059"/>
                <a:gd name="connsiteY2" fmla="*/ 297555 h 315301"/>
                <a:gd name="connsiteX3" fmla="*/ 632460 w 2671059"/>
                <a:gd name="connsiteY3" fmla="*/ 305175 h 315301"/>
                <a:gd name="connsiteX4" fmla="*/ 769620 w 2671059"/>
                <a:gd name="connsiteY4" fmla="*/ 206115 h 315301"/>
                <a:gd name="connsiteX5" fmla="*/ 899160 w 2671059"/>
                <a:gd name="connsiteY5" fmla="*/ 84195 h 315301"/>
                <a:gd name="connsiteX6" fmla="*/ 1021080 w 2671059"/>
                <a:gd name="connsiteY6" fmla="*/ 15615 h 315301"/>
                <a:gd name="connsiteX7" fmla="*/ 1097280 w 2671059"/>
                <a:gd name="connsiteY7" fmla="*/ 375 h 315301"/>
                <a:gd name="connsiteX8" fmla="*/ 1184163 w 2671059"/>
                <a:gd name="connsiteY8" fmla="*/ 11890 h 315301"/>
                <a:gd name="connsiteX9" fmla="*/ 1284506 w 2671059"/>
                <a:gd name="connsiteY9" fmla="*/ 81926 h 315301"/>
                <a:gd name="connsiteX10" fmla="*/ 1383565 w 2671059"/>
                <a:gd name="connsiteY10" fmla="*/ 199951 h 315301"/>
                <a:gd name="connsiteX11" fmla="*/ 1540523 w 2671059"/>
                <a:gd name="connsiteY11" fmla="*/ 310356 h 315301"/>
                <a:gd name="connsiteX12" fmla="*/ 1874520 w 2671059"/>
                <a:gd name="connsiteY12" fmla="*/ 297555 h 315301"/>
                <a:gd name="connsiteX13" fmla="*/ 2247900 w 2671059"/>
                <a:gd name="connsiteY13" fmla="*/ 296099 h 315301"/>
                <a:gd name="connsiteX14" fmla="*/ 2671059 w 2671059"/>
                <a:gd name="connsiteY14" fmla="*/ 297725 h 315301"/>
                <a:gd name="connsiteX0" fmla="*/ 0 w 2992231"/>
                <a:gd name="connsiteY0" fmla="*/ 289935 h 315301"/>
                <a:gd name="connsiteX1" fmla="*/ 618352 w 2992231"/>
                <a:gd name="connsiteY1" fmla="*/ 297555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32520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573 h 314939"/>
                <a:gd name="connsiteX1" fmla="*/ 419809 w 2992231"/>
                <a:gd name="connsiteY1" fmla="*/ 290386 h 314939"/>
                <a:gd name="connsiteX2" fmla="*/ 717412 w 2992231"/>
                <a:gd name="connsiteY2" fmla="*/ 290386 h 314939"/>
                <a:gd name="connsiteX3" fmla="*/ 953632 w 2992231"/>
                <a:gd name="connsiteY3" fmla="*/ 304813 h 314939"/>
                <a:gd name="connsiteX4" fmla="*/ 1090792 w 2992231"/>
                <a:gd name="connsiteY4" fmla="*/ 205753 h 314939"/>
                <a:gd name="connsiteX5" fmla="*/ 1220332 w 2992231"/>
                <a:gd name="connsiteY5" fmla="*/ 83833 h 314939"/>
                <a:gd name="connsiteX6" fmla="*/ 1332520 w 2992231"/>
                <a:gd name="connsiteY6" fmla="*/ 15253 h 314939"/>
                <a:gd name="connsiteX7" fmla="*/ 1418452 w 2992231"/>
                <a:gd name="connsiteY7" fmla="*/ 13 h 314939"/>
                <a:gd name="connsiteX8" fmla="*/ 1488303 w 2992231"/>
                <a:gd name="connsiteY8" fmla="*/ 14364 h 314939"/>
                <a:gd name="connsiteX9" fmla="*/ 1605678 w 2992231"/>
                <a:gd name="connsiteY9" fmla="*/ 81564 h 314939"/>
                <a:gd name="connsiteX10" fmla="*/ 1704737 w 2992231"/>
                <a:gd name="connsiteY10" fmla="*/ 199589 h 314939"/>
                <a:gd name="connsiteX11" fmla="*/ 1861695 w 2992231"/>
                <a:gd name="connsiteY11" fmla="*/ 309994 h 314939"/>
                <a:gd name="connsiteX12" fmla="*/ 2195692 w 2992231"/>
                <a:gd name="connsiteY12" fmla="*/ 297193 h 314939"/>
                <a:gd name="connsiteX13" fmla="*/ 2569072 w 2992231"/>
                <a:gd name="connsiteY13" fmla="*/ 295737 h 314939"/>
                <a:gd name="connsiteX14" fmla="*/ 2992231 w 2992231"/>
                <a:gd name="connsiteY14" fmla="*/ 297363 h 314939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1347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8646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92231" h="314946">
                  <a:moveTo>
                    <a:pt x="0" y="289580"/>
                  </a:moveTo>
                  <a:lnTo>
                    <a:pt x="419809" y="290393"/>
                  </a:lnTo>
                  <a:lnTo>
                    <a:pt x="717412" y="290393"/>
                  </a:lnTo>
                  <a:cubicBezTo>
                    <a:pt x="806382" y="292797"/>
                    <a:pt x="891402" y="318926"/>
                    <a:pt x="953632" y="304820"/>
                  </a:cubicBezTo>
                  <a:cubicBezTo>
                    <a:pt x="1015862" y="290715"/>
                    <a:pt x="1046342" y="242590"/>
                    <a:pt x="1090792" y="205760"/>
                  </a:cubicBezTo>
                  <a:cubicBezTo>
                    <a:pt x="1135242" y="168930"/>
                    <a:pt x="1180044" y="115590"/>
                    <a:pt x="1220332" y="83840"/>
                  </a:cubicBezTo>
                  <a:cubicBezTo>
                    <a:pt x="1260620" y="52090"/>
                    <a:pt x="1299500" y="29230"/>
                    <a:pt x="1332520" y="15260"/>
                  </a:cubicBezTo>
                  <a:cubicBezTo>
                    <a:pt x="1365540" y="1290"/>
                    <a:pt x="1392488" y="168"/>
                    <a:pt x="1418452" y="20"/>
                  </a:cubicBezTo>
                  <a:cubicBezTo>
                    <a:pt x="1444416" y="-128"/>
                    <a:pt x="1459937" y="149"/>
                    <a:pt x="1488303" y="14371"/>
                  </a:cubicBezTo>
                  <a:cubicBezTo>
                    <a:pt x="1516669" y="28593"/>
                    <a:pt x="1552574" y="54482"/>
                    <a:pt x="1588646" y="85353"/>
                  </a:cubicBezTo>
                  <a:cubicBezTo>
                    <a:pt x="1624718" y="116224"/>
                    <a:pt x="1659229" y="162155"/>
                    <a:pt x="1704737" y="199596"/>
                  </a:cubicBezTo>
                  <a:cubicBezTo>
                    <a:pt x="1750245" y="237037"/>
                    <a:pt x="1779869" y="293734"/>
                    <a:pt x="1861695" y="310001"/>
                  </a:cubicBezTo>
                  <a:cubicBezTo>
                    <a:pt x="1943521" y="326268"/>
                    <a:pt x="2195692" y="297200"/>
                    <a:pt x="2195692" y="297200"/>
                  </a:cubicBezTo>
                  <a:lnTo>
                    <a:pt x="2569072" y="295744"/>
                  </a:lnTo>
                  <a:lnTo>
                    <a:pt x="2992231" y="297370"/>
                  </a:ln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CD4F8F1-9794-4A82-A08C-AD09E2801CAC}"/>
                </a:ext>
              </a:extLst>
            </p:cNvPr>
            <p:cNvCxnSpPr>
              <a:cxnSpLocks/>
            </p:cNvCxnSpPr>
            <p:nvPr/>
          </p:nvCxnSpPr>
          <p:spPr>
            <a:xfrm>
              <a:off x="1781756" y="989351"/>
              <a:ext cx="1140583" cy="0"/>
            </a:xfrm>
            <a:prstGeom prst="straightConnector1">
              <a:avLst/>
            </a:prstGeom>
            <a:ln w="57150">
              <a:solidFill>
                <a:srgbClr val="006C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396C8A-A132-4A31-A98B-B069CE3A62C6}"/>
                </a:ext>
              </a:extLst>
            </p:cNvPr>
            <p:cNvSpPr txBox="1"/>
            <p:nvPr/>
          </p:nvSpPr>
          <p:spPr>
            <a:xfrm>
              <a:off x="59147" y="10253"/>
              <a:ext cx="29250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String Wave</a:t>
              </a:r>
              <a:endParaRPr lang="en-CA" sz="44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87F95209-5BF0-4868-B0D6-4DDA5DB49FEB}"/>
              </a:ext>
            </a:extLst>
          </p:cNvPr>
          <p:cNvSpPr txBox="1"/>
          <p:nvPr/>
        </p:nvSpPr>
        <p:spPr>
          <a:xfrm>
            <a:off x="6211558" y="1415308"/>
            <a:ext cx="2995115" cy="769441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GB" sz="4400" dirty="0"/>
              <a:t>Water Wave</a:t>
            </a:r>
            <a:endParaRPr lang="en-CA" sz="4400" dirty="0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9DB96D03-8E0F-489F-AEA3-F745D45AA078}"/>
              </a:ext>
            </a:extLst>
          </p:cNvPr>
          <p:cNvSpPr txBox="1"/>
          <p:nvPr/>
        </p:nvSpPr>
        <p:spPr>
          <a:xfrm>
            <a:off x="80160" y="4150156"/>
            <a:ext cx="3034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Sound Wave</a:t>
            </a:r>
            <a:endParaRPr lang="en-CA" sz="4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4B2106-BCA3-442D-83CB-14367C873BFF}"/>
              </a:ext>
            </a:extLst>
          </p:cNvPr>
          <p:cNvGrpSpPr/>
          <p:nvPr/>
        </p:nvGrpSpPr>
        <p:grpSpPr>
          <a:xfrm>
            <a:off x="6171206" y="4081599"/>
            <a:ext cx="6052085" cy="2615904"/>
            <a:chOff x="6171206" y="4081599"/>
            <a:chExt cx="6052085" cy="2615904"/>
          </a:xfrm>
        </p:grpSpPr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899FC1FA-19FE-4329-A504-C632EFFB1167}"/>
                </a:ext>
              </a:extLst>
            </p:cNvPr>
            <p:cNvGrpSpPr/>
            <p:nvPr/>
          </p:nvGrpSpPr>
          <p:grpSpPr>
            <a:xfrm>
              <a:off x="6235640" y="4801184"/>
              <a:ext cx="5987651" cy="1896319"/>
              <a:chOff x="6117415" y="4470937"/>
              <a:chExt cx="5987651" cy="189631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07754B8-500C-425A-B932-DAE20C27E912}"/>
                  </a:ext>
                </a:extLst>
              </p:cNvPr>
              <p:cNvGrpSpPr/>
              <p:nvPr/>
            </p:nvGrpSpPr>
            <p:grpSpPr>
              <a:xfrm>
                <a:off x="6117415" y="4474751"/>
                <a:ext cx="5987651" cy="1892505"/>
                <a:chOff x="4969402" y="6562547"/>
                <a:chExt cx="5987651" cy="1892505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4F8E1C89-38D4-4028-B613-AB0C70E9C6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80" r="16870"/>
                <a:stretch/>
              </p:blipFill>
              <p:spPr bwMode="auto">
                <a:xfrm>
                  <a:off x="4969402" y="6562547"/>
                  <a:ext cx="4927238" cy="1676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758C4A-0BF9-4444-A962-B35205C5D925}"/>
                    </a:ext>
                  </a:extLst>
                </p:cNvPr>
                <p:cNvSpPr txBox="1"/>
                <p:nvPr/>
              </p:nvSpPr>
              <p:spPr>
                <a:xfrm>
                  <a:off x="5405566" y="7808721"/>
                  <a:ext cx="555148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Source (by </a:t>
                  </a:r>
                  <a:r>
                    <a:rPr lang="en-CA" dirty="0" err="1"/>
                    <a:t>SuperManu</a:t>
                  </a:r>
                  <a:r>
                    <a:rPr lang="en-CA" dirty="0"/>
                    <a:t>): </a:t>
                  </a:r>
                  <a:r>
                    <a:rPr lang="en-CA" dirty="0">
                      <a:hlinkClick r:id="rId5"/>
                    </a:rPr>
                    <a:t>https://en.wikipedia.org/wiki/Electromagnetic_radiation</a:t>
                  </a:r>
                  <a:endParaRPr lang="en-CA" dirty="0"/>
                </a:p>
              </p:txBody>
            </p:sp>
          </p:grpSp>
          <p:pic>
            <p:nvPicPr>
              <p:cNvPr id="1306" name="Picture 4">
                <a:extLst>
                  <a:ext uri="{FF2B5EF4-FFF2-40B4-BE49-F238E27FC236}">
                    <a16:creationId xmlns:a16="http://schemas.microsoft.com/office/drawing/2014/main" id="{BF845999-2445-444E-8C54-EE7932F320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956"/>
              <a:stretch/>
            </p:blipFill>
            <p:spPr bwMode="auto">
              <a:xfrm>
                <a:off x="11076617" y="4470937"/>
                <a:ext cx="887067" cy="1676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176851EE-0A40-4940-88F4-E6FD1E1BD506}"/>
                </a:ext>
              </a:extLst>
            </p:cNvPr>
            <p:cNvSpPr txBox="1"/>
            <p:nvPr/>
          </p:nvSpPr>
          <p:spPr>
            <a:xfrm>
              <a:off x="6171206" y="4081599"/>
              <a:ext cx="53061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Electromagnetic Wave</a:t>
              </a:r>
              <a:endParaRPr lang="en-CA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06864095-3FF5-4F25-8DF0-CC3B3A504017}"/>
                  </a:ext>
                </a:extLst>
              </p:cNvPr>
              <p:cNvSpPr txBox="1"/>
              <p:nvPr/>
            </p:nvSpPr>
            <p:spPr>
              <a:xfrm>
                <a:off x="6096000" y="-114300"/>
                <a:ext cx="4354286" cy="1532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06864095-3FF5-4F25-8DF0-CC3B3A504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-114300"/>
                <a:ext cx="4354286" cy="15325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5" name="TextBox 484">
            <a:extLst>
              <a:ext uri="{FF2B5EF4-FFF2-40B4-BE49-F238E27FC236}">
                <a16:creationId xmlns:a16="http://schemas.microsoft.com/office/drawing/2014/main" id="{0124698D-AD15-421D-920B-C4D47B186FD1}"/>
              </a:ext>
            </a:extLst>
          </p:cNvPr>
          <p:cNvSpPr txBox="1"/>
          <p:nvPr/>
        </p:nvSpPr>
        <p:spPr>
          <a:xfrm>
            <a:off x="834570" y="182235"/>
            <a:ext cx="48840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Wave Equation</a:t>
            </a:r>
            <a:endParaRPr lang="en-CA" sz="6000" dirty="0"/>
          </a:p>
        </p:txBody>
      </p: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43DBFDCA-93B3-478C-89DD-ED4FB186F1AD}"/>
              </a:ext>
            </a:extLst>
          </p:cNvPr>
          <p:cNvCxnSpPr>
            <a:cxnSpLocks/>
          </p:cNvCxnSpPr>
          <p:nvPr/>
        </p:nvCxnSpPr>
        <p:spPr>
          <a:xfrm>
            <a:off x="-38100" y="1491508"/>
            <a:ext cx="1226139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1783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4"/>
    </mc:Choice>
    <mc:Fallback xmlns="">
      <p:transition spd="slow" advTm="7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  <p:bldP spid="4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B99B399-8B88-4B92-B411-32ACEFE2141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5314950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70C0"/>
                </a:solidFill>
              </a:rPr>
              <a:t>Maxwell’s Equations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</a:rPr>
              <a:t>(vacuum)</a:t>
            </a:r>
            <a:endParaRPr lang="en-CA" sz="3600" b="1" dirty="0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4989D6-F7FC-460F-82DD-857CBB200669}"/>
              </a:ext>
            </a:extLst>
          </p:cNvPr>
          <p:cNvGrpSpPr/>
          <p:nvPr/>
        </p:nvGrpSpPr>
        <p:grpSpPr>
          <a:xfrm>
            <a:off x="0" y="1143000"/>
            <a:ext cx="5505450" cy="5098787"/>
            <a:chOff x="0" y="1143000"/>
            <a:chExt cx="5505450" cy="50987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05012F7-DFDC-430D-B1D3-B2DD7AEC9CDE}"/>
                    </a:ext>
                  </a:extLst>
                </p:cNvPr>
                <p:cNvSpPr txBox="1"/>
                <p:nvPr/>
              </p:nvSpPr>
              <p:spPr>
                <a:xfrm>
                  <a:off x="1371600" y="1143000"/>
                  <a:ext cx="2514600" cy="10978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05012F7-DFDC-430D-B1D3-B2DD7AEC9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600" y="1143000"/>
                  <a:ext cx="2514600" cy="10978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2D9F50D-5BD2-4E45-8E03-DADACF797D3D}"/>
                    </a:ext>
                  </a:extLst>
                </p:cNvPr>
                <p:cNvSpPr txBox="1"/>
                <p:nvPr/>
              </p:nvSpPr>
              <p:spPr>
                <a:xfrm>
                  <a:off x="1428750" y="3962400"/>
                  <a:ext cx="2514600" cy="8560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2D9F50D-5BD2-4E45-8E03-DADACF797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750" y="3962400"/>
                  <a:ext cx="2514600" cy="8560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8A00EB8-95C4-418C-9D2B-AFE5493488E5}"/>
                    </a:ext>
                  </a:extLst>
                </p:cNvPr>
                <p:cNvSpPr txBox="1"/>
                <p:nvPr/>
              </p:nvSpPr>
              <p:spPr>
                <a:xfrm>
                  <a:off x="0" y="5257800"/>
                  <a:ext cx="5505450" cy="9839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8A00EB8-95C4-418C-9D2B-AFE549348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257800"/>
                  <a:ext cx="5505450" cy="9839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335421-DCE0-4E0B-911A-CF596314C23A}"/>
                    </a:ext>
                  </a:extLst>
                </p:cNvPr>
                <p:cNvSpPr txBox="1"/>
                <p:nvPr/>
              </p:nvSpPr>
              <p:spPr>
                <a:xfrm>
                  <a:off x="640940" y="2362200"/>
                  <a:ext cx="3842570" cy="1181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4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E335421-DCE0-4E0B-911A-CF596314C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40" y="2362200"/>
                  <a:ext cx="3842570" cy="11818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3A117C-2F9B-48D1-977E-4C5539E459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63920" y="1056240"/>
              <a:ext cx="1521000" cy="506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3A117C-2F9B-48D1-977E-4C5539E459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4560" y="1046880"/>
                <a:ext cx="1539720" cy="508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01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spd="slow" advTm="10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012F7-DFDC-430D-B1D3-B2DD7AEC9CDE}"/>
                  </a:ext>
                </a:extLst>
              </p:cNvPr>
              <p:cNvSpPr txBox="1"/>
              <p:nvPr/>
            </p:nvSpPr>
            <p:spPr>
              <a:xfrm>
                <a:off x="1371600" y="1143000"/>
                <a:ext cx="2514600" cy="85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5012F7-DFDC-430D-B1D3-B2DD7AEC9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143000"/>
                <a:ext cx="2514600" cy="8516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9F50D-5BD2-4E45-8E03-DADACF797D3D}"/>
                  </a:ext>
                </a:extLst>
              </p:cNvPr>
              <p:cNvSpPr txBox="1"/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9F50D-5BD2-4E45-8E03-DADACF79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3962400"/>
                <a:ext cx="2514600" cy="856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4324EB-DC81-43CB-B975-754CF88D7F1C}"/>
                  </a:ext>
                </a:extLst>
              </p:cNvPr>
              <p:cNvSpPr txBox="1"/>
              <p:nvPr/>
            </p:nvSpPr>
            <p:spPr>
              <a:xfrm>
                <a:off x="640940" y="2362200"/>
                <a:ext cx="3842570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4324EB-DC81-43CB-B975-754CF88D7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0" y="2362200"/>
                <a:ext cx="3842570" cy="1181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A00EB8-95C4-418C-9D2B-AFE5493488E5}"/>
                  </a:ext>
                </a:extLst>
              </p:cNvPr>
              <p:cNvSpPr txBox="1"/>
              <p:nvPr/>
            </p:nvSpPr>
            <p:spPr>
              <a:xfrm>
                <a:off x="0" y="5257800"/>
                <a:ext cx="5505450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A00EB8-95C4-418C-9D2B-AFE549348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57800"/>
                <a:ext cx="5505450" cy="11818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7AD12CC-2F75-4406-8CD9-B3FAE099BBC1}"/>
              </a:ext>
            </a:extLst>
          </p:cNvPr>
          <p:cNvGrpSpPr/>
          <p:nvPr/>
        </p:nvGrpSpPr>
        <p:grpSpPr>
          <a:xfrm>
            <a:off x="4899228" y="1002891"/>
            <a:ext cx="6434293" cy="5525262"/>
            <a:chOff x="4899228" y="1002891"/>
            <a:chExt cx="6434293" cy="5525262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98300435-44EC-4442-97C9-D865BAD97E26}"/>
                </a:ext>
              </a:extLst>
            </p:cNvPr>
            <p:cNvSpPr/>
            <p:nvPr/>
          </p:nvSpPr>
          <p:spPr>
            <a:xfrm>
              <a:off x="4899228" y="1002891"/>
              <a:ext cx="1181100" cy="5525262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A1C2B04-66BD-48FA-A927-5A8B62D742A7}"/>
                    </a:ext>
                  </a:extLst>
                </p:cNvPr>
                <p:cNvSpPr txBox="1"/>
                <p:nvPr/>
              </p:nvSpPr>
              <p:spPr>
                <a:xfrm>
                  <a:off x="6850011" y="1594776"/>
                  <a:ext cx="4483510" cy="1532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A1C2B04-66BD-48FA-A927-5A8B62D742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011" y="1594776"/>
                  <a:ext cx="4483510" cy="153253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EDD6703-C9A4-4FF3-9062-68B60DD4987E}"/>
                    </a:ext>
                  </a:extLst>
                </p:cNvPr>
                <p:cNvSpPr txBox="1"/>
                <p:nvPr/>
              </p:nvSpPr>
              <p:spPr>
                <a:xfrm>
                  <a:off x="6850010" y="3127311"/>
                  <a:ext cx="4483510" cy="1532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EDD6703-C9A4-4FF3-9062-68B60DD498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010" y="3127311"/>
                  <a:ext cx="4483510" cy="153253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77B85F-97AE-48A6-ACF8-452F84F59087}"/>
                  </a:ext>
                </a:extLst>
              </p:cNvPr>
              <p:cNvSpPr txBox="1"/>
              <p:nvPr/>
            </p:nvSpPr>
            <p:spPr>
              <a:xfrm>
                <a:off x="7329947" y="4948808"/>
                <a:ext cx="3523635" cy="154984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77B85F-97AE-48A6-ACF8-452F84F5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947" y="4948808"/>
                <a:ext cx="3523635" cy="15498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DF08E670-A977-45EB-A141-A9D707C3E7B4}"/>
              </a:ext>
            </a:extLst>
          </p:cNvPr>
          <p:cNvSpPr txBox="1">
            <a:spLocks/>
          </p:cNvSpPr>
          <p:nvPr/>
        </p:nvSpPr>
        <p:spPr>
          <a:xfrm>
            <a:off x="6059434" y="329847"/>
            <a:ext cx="5916256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0070C0"/>
                </a:solidFill>
                <a:latin typeface="+mn-lt"/>
              </a:rPr>
              <a:t>Electro-Magnetic Waves</a:t>
            </a:r>
          </a:p>
          <a:p>
            <a:pPr algn="ctr"/>
            <a:r>
              <a:rPr lang="en-US" sz="4800" dirty="0">
                <a:solidFill>
                  <a:srgbClr val="0070C0"/>
                </a:solidFill>
                <a:latin typeface="+mn-lt"/>
              </a:rPr>
              <a:t>(Relativity 103e)</a:t>
            </a:r>
            <a:endParaRPr lang="en-CA" sz="4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1807FA3-E5D9-476E-8FC5-33D70A7A46D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5314950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70C0"/>
                </a:solidFill>
              </a:rPr>
              <a:t>Maxwell’s Equations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</a:rPr>
              <a:t>(vacuum)</a:t>
            </a:r>
            <a:endParaRPr lang="en-CA" sz="36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F2A4030-3AAF-4357-A360-5F6B36A03A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25200" y="2283120"/>
              <a:ext cx="1680840" cy="3918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F2A4030-3AAF-4357-A360-5F6B36A03A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5840" y="2273760"/>
                <a:ext cx="1699560" cy="393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785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761">
        <p:fade/>
      </p:transition>
    </mc:Choice>
    <mc:Fallback xmlns="">
      <p:transition spd="med" advTm="177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26A950-E727-4B5F-A5E3-7F38A2DE29D6}"/>
              </a:ext>
            </a:extLst>
          </p:cNvPr>
          <p:cNvSpPr txBox="1"/>
          <p:nvPr/>
        </p:nvSpPr>
        <p:spPr>
          <a:xfrm>
            <a:off x="437894" y="318488"/>
            <a:ext cx="100633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Review of Waves</a:t>
            </a:r>
            <a:endParaRPr lang="en-CA" sz="8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1E42D1-D886-41D2-BF26-0ADF202D5721}"/>
                  </a:ext>
                </a:extLst>
              </p:cNvPr>
              <p:cNvSpPr txBox="1"/>
              <p:nvPr/>
            </p:nvSpPr>
            <p:spPr>
              <a:xfrm>
                <a:off x="437894" y="2577696"/>
                <a:ext cx="11454222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dirty="0"/>
                  <a:t>Wave 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CA" sz="8000" dirty="0"/>
                  <a:t> a disturbance that travels through a medium.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1E42D1-D886-41D2-BF26-0ADF202D5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94" y="2577696"/>
                <a:ext cx="11454222" cy="2554545"/>
              </a:xfrm>
              <a:prstGeom prst="rect">
                <a:avLst/>
              </a:prstGeom>
              <a:blipFill>
                <a:blip r:embed="rId3"/>
                <a:stretch>
                  <a:fillRect l="-4577" t="-10024" r="-4258" b="-212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3982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7"/>
    </mc:Choice>
    <mc:Fallback xmlns="">
      <p:transition spd="slow" advTm="10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1712-168D-4635-811A-7E0D9E77C359}"/>
              </a:ext>
            </a:extLst>
          </p:cNvPr>
          <p:cNvSpPr txBox="1"/>
          <p:nvPr/>
        </p:nvSpPr>
        <p:spPr>
          <a:xfrm>
            <a:off x="0" y="0"/>
            <a:ext cx="1128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Electro-magnetic Wave Equation Notation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2D74FB-3327-4DC1-9F0E-B70AA34A63ED}"/>
                  </a:ext>
                </a:extLst>
              </p:cNvPr>
              <p:cNvSpPr txBox="1"/>
              <p:nvPr/>
            </p:nvSpPr>
            <p:spPr>
              <a:xfrm>
                <a:off x="425982" y="830997"/>
                <a:ext cx="10858254" cy="5791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</a:t>
                </a:r>
                <a:r>
                  <a:rPr lang="en-GB" sz="5400" b="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5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5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5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5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5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2D74FB-3327-4DC1-9F0E-B70AA34A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82" y="830997"/>
                <a:ext cx="10858254" cy="5791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4C1396-34A7-40C4-A4D1-05E4AA236F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720" y="1676520"/>
              <a:ext cx="8693280" cy="495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4C1396-34A7-40C4-A4D1-05E4AA236F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360" y="1667160"/>
                <a:ext cx="8712000" cy="4974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346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32"/>
    </mc:Choice>
    <mc:Fallback xmlns="">
      <p:transition spd="slow" advTm="45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1712-168D-4635-811A-7E0D9E77C359}"/>
              </a:ext>
            </a:extLst>
          </p:cNvPr>
          <p:cNvSpPr txBox="1"/>
          <p:nvPr/>
        </p:nvSpPr>
        <p:spPr>
          <a:xfrm>
            <a:off x="0" y="0"/>
            <a:ext cx="1128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Electro-magnetic Wave Equation Notation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2D74FB-3327-4DC1-9F0E-B70AA34A63ED}"/>
                  </a:ext>
                </a:extLst>
              </p:cNvPr>
              <p:cNvSpPr txBox="1"/>
              <p:nvPr/>
            </p:nvSpPr>
            <p:spPr>
              <a:xfrm>
                <a:off x="425982" y="830997"/>
                <a:ext cx="8865502" cy="5826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  <a:r>
                  <a:rPr lang="en-GB" sz="4400" b="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sSub>
                      <m:sSubPr>
                        <m:ctrlP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2D74FB-3327-4DC1-9F0E-B70AA34A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82" y="830997"/>
                <a:ext cx="8865502" cy="5826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C36-0EBC-4047-BC35-873F6DC54759}"/>
                  </a:ext>
                </a:extLst>
              </p:cNvPr>
              <p:cNvSpPr txBox="1"/>
              <p:nvPr/>
            </p:nvSpPr>
            <p:spPr>
              <a:xfrm>
                <a:off x="4858733" y="5892615"/>
                <a:ext cx="3111050" cy="890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GB" sz="4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C36-0EBC-4047-BC35-873F6DC54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733" y="5892615"/>
                <a:ext cx="3111050" cy="890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8912F-8152-4D95-82E3-164CFF5DC423}"/>
                  </a:ext>
                </a:extLst>
              </p:cNvPr>
              <p:cNvSpPr txBox="1"/>
              <p:nvPr/>
            </p:nvSpPr>
            <p:spPr>
              <a:xfrm>
                <a:off x="8957311" y="5876136"/>
                <a:ext cx="241873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□</m:t>
                    </m:r>
                    <m:r>
                      <a:rPr lang="en-GB" sz="5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8912F-8152-4D95-82E3-164CFF5DC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311" y="5876136"/>
                <a:ext cx="2418734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AD3D89A-F39A-4790-920F-FE1E7487D601}"/>
              </a:ext>
            </a:extLst>
          </p:cNvPr>
          <p:cNvGrpSpPr/>
          <p:nvPr/>
        </p:nvGrpSpPr>
        <p:grpSpPr>
          <a:xfrm>
            <a:off x="8957311" y="2875002"/>
            <a:ext cx="3133172" cy="3207337"/>
            <a:chOff x="8957311" y="2875002"/>
            <a:chExt cx="3133172" cy="32073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03A59F-FC98-48F2-816C-D4FAF1FFB55D}"/>
                </a:ext>
              </a:extLst>
            </p:cNvPr>
            <p:cNvSpPr txBox="1"/>
            <p:nvPr/>
          </p:nvSpPr>
          <p:spPr>
            <a:xfrm>
              <a:off x="8957311" y="2875002"/>
              <a:ext cx="3133172" cy="212365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d’Alembert operator</a:t>
              </a:r>
            </a:p>
            <a:p>
              <a:pPr algn="ctr"/>
              <a:r>
                <a:rPr lang="en-GB" sz="3600" dirty="0"/>
                <a:t>(</a:t>
              </a:r>
              <a:r>
                <a:rPr lang="en-GB" sz="3600" dirty="0" err="1"/>
                <a:t>d’Alembertian</a:t>
              </a:r>
              <a:r>
                <a:rPr lang="en-GB" sz="3600" dirty="0"/>
                <a:t>)</a:t>
              </a:r>
              <a:endParaRPr lang="en-CA" sz="36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5F6F92-5340-4644-B28C-227EC42303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941" y="4998660"/>
              <a:ext cx="291876" cy="108367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6892B7-CC7E-43BA-8206-529F1BC884C0}"/>
              </a:ext>
            </a:extLst>
          </p:cNvPr>
          <p:cNvGrpSpPr/>
          <p:nvPr/>
        </p:nvGrpSpPr>
        <p:grpSpPr>
          <a:xfrm>
            <a:off x="7104077" y="981992"/>
            <a:ext cx="4767356" cy="1452962"/>
            <a:chOff x="7104077" y="981992"/>
            <a:chExt cx="4767356" cy="14529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970B3E6-E919-4781-8F72-5A24FCBBCCD4}"/>
                    </a:ext>
                  </a:extLst>
                </p:cNvPr>
                <p:cNvSpPr txBox="1"/>
                <p:nvPr/>
              </p:nvSpPr>
              <p:spPr>
                <a:xfrm>
                  <a:off x="8796097" y="981992"/>
                  <a:ext cx="3075336" cy="14529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970B3E6-E919-4781-8F72-5A24FCBBC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097" y="981992"/>
                  <a:ext cx="3075336" cy="14529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401EDE-68A7-4D98-9B71-16E70BEB1796}"/>
                </a:ext>
              </a:extLst>
            </p:cNvPr>
            <p:cNvSpPr txBox="1"/>
            <p:nvPr/>
          </p:nvSpPr>
          <p:spPr>
            <a:xfrm>
              <a:off x="7104077" y="1270305"/>
              <a:ext cx="1837624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dirty="0" err="1"/>
                <a:t>Minkowski</a:t>
              </a:r>
              <a:endParaRPr lang="en-GB" sz="2800" dirty="0"/>
            </a:p>
            <a:p>
              <a:pPr algn="ctr"/>
              <a:r>
                <a:rPr lang="en-GB" sz="2800" dirty="0"/>
                <a:t>Metric </a:t>
              </a:r>
              <a:endParaRPr lang="en-CA" sz="28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D04C39-46A9-4FBB-A4B8-1225E4917F7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3240" y="965880"/>
              <a:ext cx="11170080" cy="584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D04C39-46A9-4FBB-A4B8-1225E4917F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880" y="956520"/>
                <a:ext cx="11188800" cy="5864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28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090"/>
    </mc:Choice>
    <mc:Fallback xmlns="">
      <p:transition spd="slow" advTm="10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0CC651-7E49-46A8-9520-A73329CC0F73}"/>
                  </a:ext>
                </a:extLst>
              </p:cNvPr>
              <p:cNvSpPr txBox="1"/>
              <p:nvPr/>
            </p:nvSpPr>
            <p:spPr>
              <a:xfrm>
                <a:off x="213852" y="2497445"/>
                <a:ext cx="8549148" cy="1264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GB" sz="6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□</m:t>
                          </m:r>
                        </m:e>
                      </m:box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0CC651-7E49-46A8-9520-A73329CC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52" y="2497445"/>
                <a:ext cx="8549148" cy="12647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6B097-21F1-4865-BE58-3475360920A0}"/>
                  </a:ext>
                </a:extLst>
              </p:cNvPr>
              <p:cNvSpPr txBox="1"/>
              <p:nvPr/>
            </p:nvSpPr>
            <p:spPr>
              <a:xfrm>
                <a:off x="213853" y="1350381"/>
                <a:ext cx="7177548" cy="1089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box>
                      <m:box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□</m:t>
                        </m:r>
                      </m:e>
                    </m:box>
                    <m:r>
                      <a:rPr lang="en-GB" sz="60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sSub>
                      <m:sSubPr>
                        <m:ctrlP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6B097-21F1-4865-BE58-34753609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53" y="1350381"/>
                <a:ext cx="7177548" cy="1089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2CD434-EC8E-492B-B85C-994C8CF56515}"/>
                  </a:ext>
                </a:extLst>
              </p:cNvPr>
              <p:cNvSpPr txBox="1"/>
              <p:nvPr/>
            </p:nvSpPr>
            <p:spPr>
              <a:xfrm>
                <a:off x="193573" y="4176726"/>
                <a:ext cx="11787649" cy="2997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□</m:t>
                          </m:r>
                        </m:e>
                      </m:box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b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2CD434-EC8E-492B-B85C-994C8CF5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3" y="4176726"/>
                <a:ext cx="11787649" cy="2997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EEBFB-5CD2-49C6-981B-F5EF15567CDA}"/>
                  </a:ext>
                </a:extLst>
              </p:cNvPr>
              <p:cNvSpPr txBox="1"/>
              <p:nvPr/>
            </p:nvSpPr>
            <p:spPr>
              <a:xfrm>
                <a:off x="3632405" y="3462766"/>
                <a:ext cx="692129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GB" sz="4000" dirty="0"/>
                  <a:t>(inverse) </a:t>
                </a:r>
                <a:r>
                  <a:rPr lang="en-GB" sz="4000" dirty="0" err="1"/>
                  <a:t>Minkowski</a:t>
                </a:r>
                <a:r>
                  <a:rPr lang="en-GB" sz="4000" dirty="0"/>
                  <a:t> Metric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EEBFB-5CD2-49C6-981B-F5EF15567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05" y="3462766"/>
                <a:ext cx="6921295" cy="923330"/>
              </a:xfrm>
              <a:prstGeom prst="rect">
                <a:avLst/>
              </a:prstGeom>
              <a:blipFill>
                <a:blip r:embed="rId6"/>
                <a:stretch>
                  <a:fillRect l="-3172" b="-223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049B8E1-28DF-4A50-89A1-63EFD96E3AAD}"/>
              </a:ext>
            </a:extLst>
          </p:cNvPr>
          <p:cNvSpPr txBox="1"/>
          <p:nvPr/>
        </p:nvSpPr>
        <p:spPr>
          <a:xfrm>
            <a:off x="193573" y="161958"/>
            <a:ext cx="115221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u="sng" dirty="0"/>
              <a:t>d’Alembert operator (</a:t>
            </a:r>
            <a:r>
              <a:rPr lang="en-GB" sz="6000" u="sng" dirty="0" err="1"/>
              <a:t>d’Alembertian</a:t>
            </a:r>
            <a:r>
              <a:rPr lang="en-GB" sz="6000" u="sng" dirty="0"/>
              <a:t>)</a:t>
            </a:r>
            <a:endParaRPr lang="en-CA" sz="6000" u="sn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28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92"/>
    </mc:Choice>
    <mc:Fallback xmlns="">
      <p:transition spd="slow" advTm="16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54CC77-831B-4EAF-8853-462D26F97AD3}"/>
                  </a:ext>
                </a:extLst>
              </p:cNvPr>
              <p:cNvSpPr txBox="1"/>
              <p:nvPr/>
            </p:nvSpPr>
            <p:spPr>
              <a:xfrm>
                <a:off x="323850" y="1322547"/>
                <a:ext cx="8229600" cy="1635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54CC77-831B-4EAF-8853-462D26F97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322547"/>
                <a:ext cx="8229600" cy="1635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14E887-574A-436A-B10D-989E6F29D28A}"/>
                  </a:ext>
                </a:extLst>
              </p:cNvPr>
              <p:cNvSpPr txBox="1"/>
              <p:nvPr/>
            </p:nvSpPr>
            <p:spPr>
              <a:xfrm>
                <a:off x="323850" y="4808774"/>
                <a:ext cx="9296400" cy="1635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□≡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14E887-574A-436A-B10D-989E6F29D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4808774"/>
                <a:ext cx="9296400" cy="16356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6B7B6A-5512-43A4-8D64-0F7240379F12}"/>
              </a:ext>
            </a:extLst>
          </p:cNvPr>
          <p:cNvCxnSpPr>
            <a:cxnSpLocks/>
          </p:cNvCxnSpPr>
          <p:nvPr/>
        </p:nvCxnSpPr>
        <p:spPr>
          <a:xfrm>
            <a:off x="-38100" y="3429000"/>
            <a:ext cx="1226139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9EBDBB-C7B5-4B14-B0A8-376F2EB35265}"/>
              </a:ext>
            </a:extLst>
          </p:cNvPr>
          <p:cNvSpPr txBox="1"/>
          <p:nvPr/>
        </p:nvSpPr>
        <p:spPr>
          <a:xfrm>
            <a:off x="193573" y="3611056"/>
            <a:ext cx="115221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d’Alembert operator (</a:t>
            </a:r>
            <a:r>
              <a:rPr lang="en-GB" sz="6000" dirty="0" err="1"/>
              <a:t>d’Alembertian</a:t>
            </a:r>
            <a:r>
              <a:rPr lang="en-GB" sz="6000" dirty="0"/>
              <a:t>)</a:t>
            </a:r>
            <a:endParaRPr lang="en-CA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5F4C6-96D4-454B-A928-33F73ACDD821}"/>
              </a:ext>
            </a:extLst>
          </p:cNvPr>
          <p:cNvSpPr txBox="1"/>
          <p:nvPr/>
        </p:nvSpPr>
        <p:spPr>
          <a:xfrm>
            <a:off x="193573" y="48629"/>
            <a:ext cx="115221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Laplace operator (Laplacian)</a:t>
            </a:r>
            <a:endParaRPr lang="en-CA" sz="6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8733C62-CD59-4517-AB95-B4F5CC2303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99240" y="1561680"/>
              <a:ext cx="2050920" cy="5002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8733C62-CD59-4517-AB95-B4F5CC2303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9880" y="1552320"/>
                <a:ext cx="2069640" cy="5021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174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85"/>
    </mc:Choice>
    <mc:Fallback xmlns="">
      <p:transition spd="slow" advTm="24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1712-168D-4635-811A-7E0D9E77C359}"/>
              </a:ext>
            </a:extLst>
          </p:cNvPr>
          <p:cNvSpPr txBox="1"/>
          <p:nvPr/>
        </p:nvSpPr>
        <p:spPr>
          <a:xfrm>
            <a:off x="0" y="0"/>
            <a:ext cx="1128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Gravitational Wave Equation Notation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2D74FB-3327-4DC1-9F0E-B70AA34A63ED}"/>
                  </a:ext>
                </a:extLst>
              </p:cNvPr>
              <p:cNvSpPr txBox="1"/>
              <p:nvPr/>
            </p:nvSpPr>
            <p:spPr>
              <a:xfrm>
                <a:off x="70423" y="654015"/>
                <a:ext cx="12051154" cy="5357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5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5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5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8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5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5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5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58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𝜌𝜎</m:t>
                        </m:r>
                      </m:sup>
                    </m:sSup>
                    <m:sSub>
                      <m:sSub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sSub>
                      <m:sSubPr>
                        <m:ctrlP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b>
                      <m:sSubPr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sSub>
                      <m:sSubPr>
                        <m:ctrlPr>
                          <a:rPr lang="en-GB" sz="6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b>
                      <m:sSubPr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□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2D74FB-3327-4DC1-9F0E-B70AA34A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3" y="654015"/>
                <a:ext cx="12051154" cy="5357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266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9"/>
    </mc:Choice>
    <mc:Fallback xmlns="">
      <p:transition spd="slow" advTm="15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59DD2E-6C94-4CE5-A974-A1650CE15845}"/>
              </a:ext>
            </a:extLst>
          </p:cNvPr>
          <p:cNvSpPr txBox="1"/>
          <p:nvPr/>
        </p:nvSpPr>
        <p:spPr>
          <a:xfrm>
            <a:off x="278131" y="182975"/>
            <a:ext cx="114185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Gravitational Waves </a:t>
            </a:r>
          </a:p>
          <a:p>
            <a:r>
              <a:rPr lang="en-GB" sz="5400" dirty="0"/>
              <a:t>(cause space itself to stretch/compress)</a:t>
            </a:r>
            <a:endParaRPr lang="en-CA" sz="5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72DD4F-0243-47CE-9316-BAAE3352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591" y="2302091"/>
            <a:ext cx="3627118" cy="362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315D7ED-C8AA-46EE-89BE-07967CAD0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302091"/>
            <a:ext cx="3627118" cy="362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0BC12F-7595-4FA7-8E53-3D0D769C599B}"/>
              </a:ext>
            </a:extLst>
          </p:cNvPr>
          <p:cNvSpPr txBox="1"/>
          <p:nvPr/>
        </p:nvSpPr>
        <p:spPr>
          <a:xfrm>
            <a:off x="278131" y="6109334"/>
            <a:ext cx="11635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dirty="0"/>
              <a:t>(Animation credits to Wikipedia User </a:t>
            </a:r>
            <a:r>
              <a:rPr lang="en-CA" sz="3600" b="1" dirty="0" err="1"/>
              <a:t>MOBle</a:t>
            </a:r>
            <a:r>
              <a:rPr lang="en-CA" sz="3600" b="1" dirty="0"/>
              <a:t> / Mike Boyle</a:t>
            </a:r>
            <a:r>
              <a:rPr lang="en-CA" sz="360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92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6"/>
    </mc:Choice>
    <mc:Fallback xmlns="">
      <p:transition spd="slow" advTm="4676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2C302-2CE4-479F-AB98-B56858753A24}"/>
              </a:ext>
            </a:extLst>
          </p:cNvPr>
          <p:cNvSpPr txBox="1"/>
          <p:nvPr/>
        </p:nvSpPr>
        <p:spPr>
          <a:xfrm>
            <a:off x="76200" y="56054"/>
            <a:ext cx="4351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Next videos:</a:t>
            </a:r>
            <a:endParaRPr lang="en-CA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26501-53BC-4187-9C41-180F230ECD78}"/>
                  </a:ext>
                </a:extLst>
              </p:cNvPr>
              <p:cNvSpPr txBox="1"/>
              <p:nvPr/>
            </p:nvSpPr>
            <p:spPr>
              <a:xfrm>
                <a:off x="2880360" y="4695036"/>
                <a:ext cx="5996940" cy="1754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0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□</m:t>
                    </m:r>
                    <m:sSub>
                      <m:sSubPr>
                        <m:ctrlPr>
                          <a:rPr lang="en-GB" sz="10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0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10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10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626501-53BC-4187-9C41-180F230EC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360" y="4695036"/>
                <a:ext cx="5996940" cy="1754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3850E5-4EDC-411A-9153-D1A8FC41FFB7}"/>
                  </a:ext>
                </a:extLst>
              </p:cNvPr>
              <p:cNvSpPr txBox="1"/>
              <p:nvPr/>
            </p:nvSpPr>
            <p:spPr>
              <a:xfrm>
                <a:off x="1604010" y="810869"/>
                <a:ext cx="8549640" cy="2286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0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sz="10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10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0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0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10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10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10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10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10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10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10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3850E5-4EDC-411A-9153-D1A8FC41F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010" y="810869"/>
                <a:ext cx="8549640" cy="22863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4E9051-B770-4FEA-8950-3B812381C952}"/>
                  </a:ext>
                </a:extLst>
              </p:cNvPr>
              <p:cNvSpPr txBox="1"/>
              <p:nvPr/>
            </p:nvSpPr>
            <p:spPr>
              <a:xfrm rot="5400000">
                <a:off x="5001346" y="3366262"/>
                <a:ext cx="1754968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4E9051-B770-4FEA-8950-3B812381C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01346" y="3366262"/>
                <a:ext cx="1754968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3"/>
    </mc:Choice>
    <mc:Fallback xmlns="">
      <p:transition spd="slow" advTm="4113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F4B436-BF59-4B50-B23A-A443649273CD}"/>
              </a:ext>
            </a:extLst>
          </p:cNvPr>
          <p:cNvSpPr txBox="1"/>
          <p:nvPr/>
        </p:nvSpPr>
        <p:spPr>
          <a:xfrm>
            <a:off x="171450" y="4139684"/>
            <a:ext cx="120205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/>
              <a:t>LIGO Frequency Asked Questions:</a:t>
            </a:r>
            <a:br>
              <a:rPr lang="en-CA" sz="6000" dirty="0"/>
            </a:br>
            <a:r>
              <a:rPr lang="en-CA" sz="6000" dirty="0">
                <a:hlinkClick r:id="rId2"/>
              </a:rPr>
              <a:t>https://www.ligo.org/science/faq.php</a:t>
            </a:r>
            <a:endParaRPr lang="en-CA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AA23B-FF68-4C16-921F-9C7689E3919F}"/>
              </a:ext>
            </a:extLst>
          </p:cNvPr>
          <p:cNvSpPr txBox="1"/>
          <p:nvPr/>
        </p:nvSpPr>
        <p:spPr>
          <a:xfrm>
            <a:off x="171450" y="1784866"/>
            <a:ext cx="10210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/>
              <a:t>LIGO Website: </a:t>
            </a:r>
            <a:r>
              <a:rPr lang="en-CA" sz="6000" dirty="0">
                <a:hlinkClick r:id="rId3"/>
              </a:rPr>
              <a:t>https://www.ligo.org/index.php</a:t>
            </a:r>
            <a:endParaRPr lang="en-CA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AFDAA-5C0D-4869-8611-87061F89C464}"/>
              </a:ext>
            </a:extLst>
          </p:cNvPr>
          <p:cNvSpPr txBox="1"/>
          <p:nvPr/>
        </p:nvSpPr>
        <p:spPr>
          <a:xfrm>
            <a:off x="171450" y="207824"/>
            <a:ext cx="117538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000" dirty="0"/>
              <a:t>Learn more about LIGO (</a:t>
            </a:r>
            <a:r>
              <a:rPr lang="en-CA" sz="5000" dirty="0">
                <a:solidFill>
                  <a:srgbClr val="FF0000"/>
                </a:solidFill>
              </a:rPr>
              <a:t>links in description</a:t>
            </a:r>
            <a:r>
              <a:rPr lang="en-CA" sz="50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4611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6"/>
    </mc:Choice>
    <mc:Fallback xmlns="">
      <p:transition spd="slow" advTm="488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op, Splash, Impact, Ripples, Water, Ripple Effect">
            <a:extLst>
              <a:ext uri="{FF2B5EF4-FFF2-40B4-BE49-F238E27FC236}">
                <a16:creationId xmlns:a16="http://schemas.microsoft.com/office/drawing/2014/main" id="{BC27B6DF-877B-4CA2-BB27-6C69998C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542" y="583418"/>
            <a:ext cx="5635730" cy="30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8E0F6B6-C261-4A2A-AF9B-22F65B38EB2E}"/>
              </a:ext>
            </a:extLst>
          </p:cNvPr>
          <p:cNvGrpSpPr/>
          <p:nvPr/>
        </p:nvGrpSpPr>
        <p:grpSpPr>
          <a:xfrm>
            <a:off x="123904" y="4774256"/>
            <a:ext cx="5623376" cy="1703328"/>
            <a:chOff x="-1256125" y="4394353"/>
            <a:chExt cx="4289647" cy="1299341"/>
          </a:xfrm>
          <a:solidFill>
            <a:schemeClr val="tx1"/>
          </a:solidFill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F6EC10AC-8952-4F82-A760-E4886DCA9404}"/>
                </a:ext>
              </a:extLst>
            </p:cNvPr>
            <p:cNvGrpSpPr/>
            <p:nvPr/>
          </p:nvGrpSpPr>
          <p:grpSpPr>
            <a:xfrm>
              <a:off x="-576804" y="4394353"/>
              <a:ext cx="870653" cy="1247840"/>
              <a:chOff x="-576804" y="4394353"/>
              <a:chExt cx="870653" cy="1247840"/>
            </a:xfrm>
            <a:grpFill/>
          </p:grpSpPr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15F77213-B4CD-437A-816B-76BA8D19AEFE}"/>
                  </a:ext>
                </a:extLst>
              </p:cNvPr>
              <p:cNvSpPr/>
              <p:nvPr/>
            </p:nvSpPr>
            <p:spPr>
              <a:xfrm flipV="1">
                <a:off x="-571680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7F151E4E-FD42-4801-B164-0368BCE0451C}"/>
                  </a:ext>
                </a:extLst>
              </p:cNvPr>
              <p:cNvSpPr/>
              <p:nvPr/>
            </p:nvSpPr>
            <p:spPr>
              <a:xfrm flipV="1">
                <a:off x="-518817" y="44172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EDDE058F-8CC0-4F61-8956-F69917F44BCC}"/>
                  </a:ext>
                </a:extLst>
              </p:cNvPr>
              <p:cNvSpPr/>
              <p:nvPr/>
            </p:nvSpPr>
            <p:spPr>
              <a:xfrm flipV="1">
                <a:off x="-574718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B3665B1B-B156-49BA-8BC7-B5C5D11A074A}"/>
                  </a:ext>
                </a:extLst>
              </p:cNvPr>
              <p:cNvSpPr/>
              <p:nvPr/>
            </p:nvSpPr>
            <p:spPr>
              <a:xfrm flipV="1">
                <a:off x="-465954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679FB251-48F2-4485-86B2-B6869EBC6481}"/>
                  </a:ext>
                </a:extLst>
              </p:cNvPr>
              <p:cNvSpPr/>
              <p:nvPr/>
            </p:nvSpPr>
            <p:spPr>
              <a:xfrm flipV="1">
                <a:off x="-511674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55FC8EC0-AE93-444F-A025-30FE1E072D89}"/>
                  </a:ext>
                </a:extLst>
              </p:cNvPr>
              <p:cNvSpPr/>
              <p:nvPr/>
            </p:nvSpPr>
            <p:spPr>
              <a:xfrm flipV="1">
                <a:off x="-443094" y="446054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6418E238-2E2E-417A-B5D3-8C17E2AAD422}"/>
                  </a:ext>
                </a:extLst>
              </p:cNvPr>
              <p:cNvSpPr/>
              <p:nvPr/>
            </p:nvSpPr>
            <p:spPr>
              <a:xfrm flipV="1">
                <a:off x="-454526" y="451650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6AE5E60E-F5CE-4628-913A-6108377B41EB}"/>
                  </a:ext>
                </a:extLst>
              </p:cNvPr>
              <p:cNvSpPr/>
              <p:nvPr/>
            </p:nvSpPr>
            <p:spPr>
              <a:xfrm flipV="1">
                <a:off x="-488814" y="45724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75793043-C8F8-4765-B569-9A1A8A62ABF6}"/>
                  </a:ext>
                </a:extLst>
              </p:cNvPr>
              <p:cNvSpPr/>
              <p:nvPr/>
            </p:nvSpPr>
            <p:spPr>
              <a:xfrm flipV="1">
                <a:off x="-551858" y="452624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7E2BF4DD-DDFC-4686-8EB4-BB197FF22336}"/>
                  </a:ext>
                </a:extLst>
              </p:cNvPr>
              <p:cNvSpPr/>
              <p:nvPr/>
            </p:nvSpPr>
            <p:spPr>
              <a:xfrm flipV="1">
                <a:off x="-488814" y="469460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16929015-BBC8-4D18-9395-211F75271A42}"/>
                  </a:ext>
                </a:extLst>
              </p:cNvPr>
              <p:cNvSpPr/>
              <p:nvPr/>
            </p:nvSpPr>
            <p:spPr>
              <a:xfrm flipV="1">
                <a:off x="-574718" y="46214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D3233BFC-45F4-4519-9BA3-8F0B37133F7D}"/>
                  </a:ext>
                </a:extLst>
              </p:cNvPr>
              <p:cNvSpPr/>
              <p:nvPr/>
            </p:nvSpPr>
            <p:spPr>
              <a:xfrm flipV="1">
                <a:off x="-543196" y="45810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AC186743-AC68-451D-9B84-379DEEBE92A6}"/>
                  </a:ext>
                </a:extLst>
              </p:cNvPr>
              <p:cNvSpPr/>
              <p:nvPr/>
            </p:nvSpPr>
            <p:spPr>
              <a:xfrm flipV="1">
                <a:off x="-509473" y="46352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7" name="Oval 596">
                <a:extLst>
                  <a:ext uri="{FF2B5EF4-FFF2-40B4-BE49-F238E27FC236}">
                    <a16:creationId xmlns:a16="http://schemas.microsoft.com/office/drawing/2014/main" id="{64C3DFA2-4830-4A09-ADAA-EBF5558DA6B5}"/>
                  </a:ext>
                </a:extLst>
              </p:cNvPr>
              <p:cNvSpPr/>
              <p:nvPr/>
            </p:nvSpPr>
            <p:spPr>
              <a:xfrm flipV="1">
                <a:off x="-448808" y="46181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523D468D-F72E-4E27-A43B-65924F69EC21}"/>
                  </a:ext>
                </a:extLst>
              </p:cNvPr>
              <p:cNvSpPr/>
              <p:nvPr/>
            </p:nvSpPr>
            <p:spPr>
              <a:xfrm flipV="1">
                <a:off x="-437945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877E2F07-9E5E-4ADF-AF1A-73AAF4BF3491}"/>
                  </a:ext>
                </a:extLst>
              </p:cNvPr>
              <p:cNvSpPr/>
              <p:nvPr/>
            </p:nvSpPr>
            <p:spPr>
              <a:xfrm flipV="1">
                <a:off x="-551858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E398F50F-4B72-4C80-B9EA-1D17242D444F}"/>
                  </a:ext>
                </a:extLst>
              </p:cNvPr>
              <p:cNvSpPr/>
              <p:nvPr/>
            </p:nvSpPr>
            <p:spPr>
              <a:xfrm flipV="1">
                <a:off x="-574718" y="47410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031E56DB-02F5-4D6E-9097-361AE4A1135C}"/>
                  </a:ext>
                </a:extLst>
              </p:cNvPr>
              <p:cNvSpPr/>
              <p:nvPr/>
            </p:nvSpPr>
            <p:spPr>
              <a:xfrm flipV="1">
                <a:off x="-576804" y="48325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8DC97F0E-FDE9-4048-8A30-64D8398A2E58}"/>
                  </a:ext>
                </a:extLst>
              </p:cNvPr>
              <p:cNvSpPr/>
              <p:nvPr/>
            </p:nvSpPr>
            <p:spPr>
              <a:xfrm flipV="1">
                <a:off x="-505276" y="48076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104226DC-C19E-40D8-BA42-E976DCA766D3}"/>
                  </a:ext>
                </a:extLst>
              </p:cNvPr>
              <p:cNvSpPr/>
              <p:nvPr/>
            </p:nvSpPr>
            <p:spPr>
              <a:xfrm flipV="1">
                <a:off x="-517660" y="475809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D393F8C2-8F81-4C08-8624-32C35CE990C1}"/>
                  </a:ext>
                </a:extLst>
              </p:cNvPr>
              <p:cNvSpPr/>
              <p:nvPr/>
            </p:nvSpPr>
            <p:spPr>
              <a:xfrm flipV="1">
                <a:off x="-449263" y="47384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96B02914-6034-4741-9C58-007A2B286CB8}"/>
                  </a:ext>
                </a:extLst>
              </p:cNvPr>
              <p:cNvSpPr/>
              <p:nvPr/>
            </p:nvSpPr>
            <p:spPr>
              <a:xfrm flipV="1">
                <a:off x="-449263" y="480129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D9722C35-3BC9-4003-97A5-1436FA040A8F}"/>
                  </a:ext>
                </a:extLst>
              </p:cNvPr>
              <p:cNvSpPr/>
              <p:nvPr/>
            </p:nvSpPr>
            <p:spPr>
              <a:xfrm flipV="1">
                <a:off x="-560263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42C3CFFA-D8C7-400F-A77A-60442B824F08}"/>
                  </a:ext>
                </a:extLst>
              </p:cNvPr>
              <p:cNvSpPr/>
              <p:nvPr/>
            </p:nvSpPr>
            <p:spPr>
              <a:xfrm flipV="1">
                <a:off x="-507400" y="492927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883A24BC-A380-422E-A02F-2D5FFF59A899}"/>
                  </a:ext>
                </a:extLst>
              </p:cNvPr>
              <p:cNvSpPr/>
              <p:nvPr/>
            </p:nvSpPr>
            <p:spPr>
              <a:xfrm flipV="1">
                <a:off x="-563301" y="49749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22A989BE-2850-4E03-A9C9-4268D3F4C928}"/>
                  </a:ext>
                </a:extLst>
              </p:cNvPr>
              <p:cNvSpPr/>
              <p:nvPr/>
            </p:nvSpPr>
            <p:spPr>
              <a:xfrm flipV="1">
                <a:off x="-454537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CF969690-E19C-4D0E-B76F-036534E1D905}"/>
                  </a:ext>
                </a:extLst>
              </p:cNvPr>
              <p:cNvSpPr/>
              <p:nvPr/>
            </p:nvSpPr>
            <p:spPr>
              <a:xfrm flipV="1">
                <a:off x="-500257" y="499546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C7BB1094-2CE5-4ED3-941D-79C5F1031B31}"/>
                  </a:ext>
                </a:extLst>
              </p:cNvPr>
              <p:cNvSpPr/>
              <p:nvPr/>
            </p:nvSpPr>
            <p:spPr>
              <a:xfrm flipV="1">
                <a:off x="-431677" y="497260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47BE72F3-7B59-421A-A498-DD0CDB2B195C}"/>
                  </a:ext>
                </a:extLst>
              </p:cNvPr>
              <p:cNvSpPr/>
              <p:nvPr/>
            </p:nvSpPr>
            <p:spPr>
              <a:xfrm flipV="1">
                <a:off x="-443109" y="50285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7A6D7BFE-C6F1-4614-8659-F79BC75A95F9}"/>
                  </a:ext>
                </a:extLst>
              </p:cNvPr>
              <p:cNvSpPr/>
              <p:nvPr/>
            </p:nvSpPr>
            <p:spPr>
              <a:xfrm flipV="1">
                <a:off x="-477397" y="50845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6" name="Oval 615">
                <a:extLst>
                  <a:ext uri="{FF2B5EF4-FFF2-40B4-BE49-F238E27FC236}">
                    <a16:creationId xmlns:a16="http://schemas.microsoft.com/office/drawing/2014/main" id="{0B611320-D054-49E9-A7DC-1165CF115A60}"/>
                  </a:ext>
                </a:extLst>
              </p:cNvPr>
              <p:cNvSpPr/>
              <p:nvPr/>
            </p:nvSpPr>
            <p:spPr>
              <a:xfrm flipV="1">
                <a:off x="-540441" y="50383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D0C57D6D-F525-4F2B-AA17-73DD1242D415}"/>
                  </a:ext>
                </a:extLst>
              </p:cNvPr>
              <p:cNvSpPr/>
              <p:nvPr/>
            </p:nvSpPr>
            <p:spPr>
              <a:xfrm flipV="1">
                <a:off x="-477397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D79530F3-F045-4429-B023-933C129E61D6}"/>
                  </a:ext>
                </a:extLst>
              </p:cNvPr>
              <p:cNvSpPr/>
              <p:nvPr/>
            </p:nvSpPr>
            <p:spPr>
              <a:xfrm flipV="1">
                <a:off x="-563301" y="513355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9" name="Oval 618">
                <a:extLst>
                  <a:ext uri="{FF2B5EF4-FFF2-40B4-BE49-F238E27FC236}">
                    <a16:creationId xmlns:a16="http://schemas.microsoft.com/office/drawing/2014/main" id="{233D0341-E1DE-423C-ABC8-87C4A4821BC6}"/>
                  </a:ext>
                </a:extLst>
              </p:cNvPr>
              <p:cNvSpPr/>
              <p:nvPr/>
            </p:nvSpPr>
            <p:spPr>
              <a:xfrm flipV="1">
                <a:off x="-531779" y="50931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C8CF5416-C3DC-4115-AB72-7237EF46F8A7}"/>
                  </a:ext>
                </a:extLst>
              </p:cNvPr>
              <p:cNvSpPr/>
              <p:nvPr/>
            </p:nvSpPr>
            <p:spPr>
              <a:xfrm flipV="1">
                <a:off x="-498056" y="514733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87D4051E-D3CE-4192-8FE1-B911F5E7CB92}"/>
                  </a:ext>
                </a:extLst>
              </p:cNvPr>
              <p:cNvSpPr/>
              <p:nvPr/>
            </p:nvSpPr>
            <p:spPr>
              <a:xfrm flipV="1">
                <a:off x="-437391" y="51302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734690B9-106D-4180-A862-C6A939FFD83F}"/>
                  </a:ext>
                </a:extLst>
              </p:cNvPr>
              <p:cNvSpPr/>
              <p:nvPr/>
            </p:nvSpPr>
            <p:spPr>
              <a:xfrm flipV="1">
                <a:off x="-426528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7785E47D-FA2E-46C8-A7EB-F9C995857DDD}"/>
                  </a:ext>
                </a:extLst>
              </p:cNvPr>
              <p:cNvSpPr/>
              <p:nvPr/>
            </p:nvSpPr>
            <p:spPr>
              <a:xfrm flipV="1">
                <a:off x="-540441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498D42C0-E053-41A6-BF20-B872ED2904DB}"/>
                  </a:ext>
                </a:extLst>
              </p:cNvPr>
              <p:cNvSpPr/>
              <p:nvPr/>
            </p:nvSpPr>
            <p:spPr>
              <a:xfrm flipV="1">
                <a:off x="-563301" y="525312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755C2044-F4F7-4345-96C6-C6AD9F7B925A}"/>
                  </a:ext>
                </a:extLst>
              </p:cNvPr>
              <p:cNvSpPr/>
              <p:nvPr/>
            </p:nvSpPr>
            <p:spPr>
              <a:xfrm flipV="1">
                <a:off x="-565387" y="534456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3CA5C245-F5C8-41A5-BDCA-E0C737AEB6A0}"/>
                  </a:ext>
                </a:extLst>
              </p:cNvPr>
              <p:cNvSpPr/>
              <p:nvPr/>
            </p:nvSpPr>
            <p:spPr>
              <a:xfrm flipV="1">
                <a:off x="-493859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A9046695-C08C-4755-9875-03D6D4EECA60}"/>
                  </a:ext>
                </a:extLst>
              </p:cNvPr>
              <p:cNvSpPr/>
              <p:nvPr/>
            </p:nvSpPr>
            <p:spPr>
              <a:xfrm flipV="1">
                <a:off x="-506243" y="52701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AEA1C00E-7CC9-4E66-8ACC-F713AFE48E43}"/>
                  </a:ext>
                </a:extLst>
              </p:cNvPr>
              <p:cNvSpPr/>
              <p:nvPr/>
            </p:nvSpPr>
            <p:spPr>
              <a:xfrm flipV="1">
                <a:off x="-437846" y="52505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33F3BDA0-DB0B-46B0-8C5D-817F265DDF7F}"/>
                  </a:ext>
                </a:extLst>
              </p:cNvPr>
              <p:cNvSpPr/>
              <p:nvPr/>
            </p:nvSpPr>
            <p:spPr>
              <a:xfrm flipV="1">
                <a:off x="-437846" y="531335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0E3E27F1-6121-4ADB-8209-CA23657269D6}"/>
                  </a:ext>
                </a:extLst>
              </p:cNvPr>
              <p:cNvSpPr/>
              <p:nvPr/>
            </p:nvSpPr>
            <p:spPr>
              <a:xfrm flipV="1">
                <a:off x="-505276" y="48670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8E3C5C49-F066-4A8E-B6AC-9D4916C35DF1}"/>
                  </a:ext>
                </a:extLst>
              </p:cNvPr>
              <p:cNvSpPr/>
              <p:nvPr/>
            </p:nvSpPr>
            <p:spPr>
              <a:xfrm flipV="1">
                <a:off x="-545190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43DA814A-4269-40FB-AE7F-7C9B448F956E}"/>
                  </a:ext>
                </a:extLst>
              </p:cNvPr>
              <p:cNvSpPr/>
              <p:nvPr/>
            </p:nvSpPr>
            <p:spPr>
              <a:xfrm flipV="1">
                <a:off x="-492327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FF425AC1-46BC-4BDC-AB1D-9BAEE25E408A}"/>
                  </a:ext>
                </a:extLst>
              </p:cNvPr>
              <p:cNvSpPr/>
              <p:nvPr/>
            </p:nvSpPr>
            <p:spPr>
              <a:xfrm flipV="1">
                <a:off x="-548228" y="54783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B6EF9EBE-3F6B-485C-9DE9-71DF1A70A206}"/>
                  </a:ext>
                </a:extLst>
              </p:cNvPr>
              <p:cNvSpPr/>
              <p:nvPr/>
            </p:nvSpPr>
            <p:spPr>
              <a:xfrm flipV="1">
                <a:off x="-439464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75371F16-68DF-4B31-AB4A-4F3FB3375A13}"/>
                  </a:ext>
                </a:extLst>
              </p:cNvPr>
              <p:cNvSpPr/>
              <p:nvPr/>
            </p:nvSpPr>
            <p:spPr>
              <a:xfrm flipV="1">
                <a:off x="-485184" y="54988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3AFCBCA3-3932-4907-9320-A0E01B1B9BDF}"/>
                  </a:ext>
                </a:extLst>
              </p:cNvPr>
              <p:cNvSpPr/>
              <p:nvPr/>
            </p:nvSpPr>
            <p:spPr>
              <a:xfrm flipV="1">
                <a:off x="-416604" y="54759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154750DE-7D3B-495C-BE78-FFFE5B8E6883}"/>
                  </a:ext>
                </a:extLst>
              </p:cNvPr>
              <p:cNvSpPr/>
              <p:nvPr/>
            </p:nvSpPr>
            <p:spPr>
              <a:xfrm flipV="1">
                <a:off x="-428036" y="553193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48E52AB0-995F-4420-A493-FC11035D9B96}"/>
                  </a:ext>
                </a:extLst>
              </p:cNvPr>
              <p:cNvSpPr/>
              <p:nvPr/>
            </p:nvSpPr>
            <p:spPr>
              <a:xfrm flipV="1">
                <a:off x="-462324" y="55878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B4793C72-0D05-4438-886F-00BC8A6495FF}"/>
                  </a:ext>
                </a:extLst>
              </p:cNvPr>
              <p:cNvSpPr/>
              <p:nvPr/>
            </p:nvSpPr>
            <p:spPr>
              <a:xfrm flipV="1">
                <a:off x="-525368" y="55416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27798958-84D4-443B-90AB-A65BC10AEB85}"/>
                  </a:ext>
                </a:extLst>
              </p:cNvPr>
              <p:cNvSpPr/>
              <p:nvPr/>
            </p:nvSpPr>
            <p:spPr>
              <a:xfrm flipV="1">
                <a:off x="-516706" y="55964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3B3579E4-EB1C-4665-AE13-5DF894D80110}"/>
                  </a:ext>
                </a:extLst>
              </p:cNvPr>
              <p:cNvSpPr/>
              <p:nvPr/>
            </p:nvSpPr>
            <p:spPr>
              <a:xfrm flipV="1">
                <a:off x="-493859" y="537314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4" name="Oval 723">
                <a:extLst>
                  <a:ext uri="{FF2B5EF4-FFF2-40B4-BE49-F238E27FC236}">
                    <a16:creationId xmlns:a16="http://schemas.microsoft.com/office/drawing/2014/main" id="{AB8F66B4-3954-4C3E-8AED-6831095FA9FC}"/>
                  </a:ext>
                </a:extLst>
              </p:cNvPr>
              <p:cNvSpPr/>
              <p:nvPr/>
            </p:nvSpPr>
            <p:spPr>
              <a:xfrm flipV="1">
                <a:off x="-171765" y="465813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5" name="Oval 724">
                <a:extLst>
                  <a:ext uri="{FF2B5EF4-FFF2-40B4-BE49-F238E27FC236}">
                    <a16:creationId xmlns:a16="http://schemas.microsoft.com/office/drawing/2014/main" id="{309A31DB-B687-49A7-B86D-5BF0C6C875C1}"/>
                  </a:ext>
                </a:extLst>
              </p:cNvPr>
              <p:cNvSpPr/>
              <p:nvPr/>
            </p:nvSpPr>
            <p:spPr>
              <a:xfrm flipV="1">
                <a:off x="-138926" y="48782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6" name="Oval 725">
                <a:extLst>
                  <a:ext uri="{FF2B5EF4-FFF2-40B4-BE49-F238E27FC236}">
                    <a16:creationId xmlns:a16="http://schemas.microsoft.com/office/drawing/2014/main" id="{2AC1A9ED-3374-4FD2-A62C-3416D9DB2BBE}"/>
                  </a:ext>
                </a:extLst>
              </p:cNvPr>
              <p:cNvSpPr/>
              <p:nvPr/>
            </p:nvSpPr>
            <p:spPr>
              <a:xfrm flipV="1">
                <a:off x="-79690" y="47619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7" name="Oval 726">
                <a:extLst>
                  <a:ext uri="{FF2B5EF4-FFF2-40B4-BE49-F238E27FC236}">
                    <a16:creationId xmlns:a16="http://schemas.microsoft.com/office/drawing/2014/main" id="{F9A453ED-B757-409A-BC47-610247A8B9C8}"/>
                  </a:ext>
                </a:extLst>
              </p:cNvPr>
              <p:cNvSpPr/>
              <p:nvPr/>
            </p:nvSpPr>
            <p:spPr>
              <a:xfrm flipV="1">
                <a:off x="37785" y="49011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8" name="Oval 727">
                <a:extLst>
                  <a:ext uri="{FF2B5EF4-FFF2-40B4-BE49-F238E27FC236}">
                    <a16:creationId xmlns:a16="http://schemas.microsoft.com/office/drawing/2014/main" id="{991D4326-7176-4B04-96F5-37CF899E6B08}"/>
                  </a:ext>
                </a:extLst>
              </p:cNvPr>
              <p:cNvSpPr/>
              <p:nvPr/>
            </p:nvSpPr>
            <p:spPr>
              <a:xfrm flipV="1">
                <a:off x="-116066" y="501832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9" name="Oval 728">
                <a:extLst>
                  <a:ext uri="{FF2B5EF4-FFF2-40B4-BE49-F238E27FC236}">
                    <a16:creationId xmlns:a16="http://schemas.microsoft.com/office/drawing/2014/main" id="{E9BDE7AA-D89B-4235-ADF1-C1EDA49D2B43}"/>
                  </a:ext>
                </a:extLst>
              </p:cNvPr>
              <p:cNvSpPr/>
              <p:nvPr/>
            </p:nvSpPr>
            <p:spPr>
              <a:xfrm flipV="1">
                <a:off x="37785" y="503049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0" name="Oval 729">
                <a:extLst>
                  <a:ext uri="{FF2B5EF4-FFF2-40B4-BE49-F238E27FC236}">
                    <a16:creationId xmlns:a16="http://schemas.microsoft.com/office/drawing/2014/main" id="{69150B57-A28D-44C7-A17A-41F83E8F16EB}"/>
                  </a:ext>
                </a:extLst>
              </p:cNvPr>
              <p:cNvSpPr/>
              <p:nvPr/>
            </p:nvSpPr>
            <p:spPr>
              <a:xfrm flipV="1">
                <a:off x="-102550" y="522952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1" name="Oval 730">
                <a:extLst>
                  <a:ext uri="{FF2B5EF4-FFF2-40B4-BE49-F238E27FC236}">
                    <a16:creationId xmlns:a16="http://schemas.microsoft.com/office/drawing/2014/main" id="{7F68830B-E8FC-40F8-AC8A-DC7F5B86BFBC}"/>
                  </a:ext>
                </a:extLst>
              </p:cNvPr>
              <p:cNvSpPr/>
              <p:nvPr/>
            </p:nvSpPr>
            <p:spPr>
              <a:xfrm flipV="1">
                <a:off x="60645" y="528671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2" name="Oval 731">
                <a:extLst>
                  <a:ext uri="{FF2B5EF4-FFF2-40B4-BE49-F238E27FC236}">
                    <a16:creationId xmlns:a16="http://schemas.microsoft.com/office/drawing/2014/main" id="{DB81EEAB-564C-48C4-8370-45BCCD80FE4C}"/>
                  </a:ext>
                </a:extLst>
              </p:cNvPr>
              <p:cNvSpPr/>
              <p:nvPr/>
            </p:nvSpPr>
            <p:spPr>
              <a:xfrm flipV="1">
                <a:off x="-194625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3" name="Oval 732">
                <a:extLst>
                  <a:ext uri="{FF2B5EF4-FFF2-40B4-BE49-F238E27FC236}">
                    <a16:creationId xmlns:a16="http://schemas.microsoft.com/office/drawing/2014/main" id="{72F6506F-3804-4037-850B-2D3086D0CEF8}"/>
                  </a:ext>
                </a:extLst>
              </p:cNvPr>
              <p:cNvSpPr/>
              <p:nvPr/>
            </p:nvSpPr>
            <p:spPr>
              <a:xfrm flipV="1">
                <a:off x="-45720" y="545311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4" name="Oval 733">
                <a:extLst>
                  <a:ext uri="{FF2B5EF4-FFF2-40B4-BE49-F238E27FC236}">
                    <a16:creationId xmlns:a16="http://schemas.microsoft.com/office/drawing/2014/main" id="{9B602F8F-32A0-4CF3-9141-4E75C32FC70F}"/>
                  </a:ext>
                </a:extLst>
              </p:cNvPr>
              <p:cNvSpPr/>
              <p:nvPr/>
            </p:nvSpPr>
            <p:spPr>
              <a:xfrm flipV="1">
                <a:off x="-136701" y="55873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5" name="Oval 734">
                <a:extLst>
                  <a:ext uri="{FF2B5EF4-FFF2-40B4-BE49-F238E27FC236}">
                    <a16:creationId xmlns:a16="http://schemas.microsoft.com/office/drawing/2014/main" id="{A40E9B7C-529E-43CE-A1B8-E78428AFB6E7}"/>
                  </a:ext>
                </a:extLst>
              </p:cNvPr>
              <p:cNvSpPr/>
              <p:nvPr/>
            </p:nvSpPr>
            <p:spPr>
              <a:xfrm flipV="1">
                <a:off x="60645" y="55645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11B6893E-32A4-4B5C-95F4-45D7B28E92AB}"/>
                  </a:ext>
                </a:extLst>
              </p:cNvPr>
              <p:cNvSpPr/>
              <p:nvPr/>
            </p:nvSpPr>
            <p:spPr>
              <a:xfrm flipV="1">
                <a:off x="-7935" y="46706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D83D3065-0AC2-49F7-A47C-5A10EBBEAB3F}"/>
                  </a:ext>
                </a:extLst>
              </p:cNvPr>
              <p:cNvSpPr/>
              <p:nvPr/>
            </p:nvSpPr>
            <p:spPr>
              <a:xfrm flipV="1">
                <a:off x="60645" y="44400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96C4E7FD-05C6-4B16-AF51-0FC52BF6033A}"/>
                  </a:ext>
                </a:extLst>
              </p:cNvPr>
              <p:cNvSpPr/>
              <p:nvPr/>
            </p:nvSpPr>
            <p:spPr>
              <a:xfrm flipV="1">
                <a:off x="-45720" y="45338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FABC1C22-8036-4749-8D3E-3F7782431315}"/>
                  </a:ext>
                </a:extLst>
              </p:cNvPr>
              <p:cNvSpPr/>
              <p:nvPr/>
            </p:nvSpPr>
            <p:spPr>
              <a:xfrm flipV="1">
                <a:off x="-173851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ABFB646C-ED91-470C-97B7-BD8586AF43AF}"/>
                  </a:ext>
                </a:extLst>
              </p:cNvPr>
              <p:cNvSpPr/>
              <p:nvPr/>
            </p:nvSpPr>
            <p:spPr>
              <a:xfrm flipV="1">
                <a:off x="-323051" y="457196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EA404309-1A12-4C4E-8710-D9BA70AAE0D4}"/>
                  </a:ext>
                </a:extLst>
              </p:cNvPr>
              <p:cNvSpPr/>
              <p:nvPr/>
            </p:nvSpPr>
            <p:spPr>
              <a:xfrm flipV="1">
                <a:off x="-305525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52885221-4C82-48D9-B6AF-CA75B084BE43}"/>
                  </a:ext>
                </a:extLst>
              </p:cNvPr>
              <p:cNvSpPr/>
              <p:nvPr/>
            </p:nvSpPr>
            <p:spPr>
              <a:xfrm flipV="1">
                <a:off x="-367369" y="45086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F1E38F74-9238-4DCB-AABC-6B34581EF96F}"/>
                  </a:ext>
                </a:extLst>
              </p:cNvPr>
              <p:cNvSpPr/>
              <p:nvPr/>
            </p:nvSpPr>
            <p:spPr>
              <a:xfrm flipV="1">
                <a:off x="-345643" y="467529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00DC6247-0D2F-48DE-B482-1C8EA822ACF0}"/>
                  </a:ext>
                </a:extLst>
              </p:cNvPr>
              <p:cNvSpPr/>
              <p:nvPr/>
            </p:nvSpPr>
            <p:spPr>
              <a:xfrm flipV="1">
                <a:off x="-293523" y="47613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BFCB60F6-EA9B-4CB1-9B50-8016ADA43F95}"/>
                  </a:ext>
                </a:extLst>
              </p:cNvPr>
              <p:cNvSpPr/>
              <p:nvPr/>
            </p:nvSpPr>
            <p:spPr>
              <a:xfrm flipV="1">
                <a:off x="-272072" y="48726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65E6F9A0-8413-4270-9D12-C048F201EC2B}"/>
                  </a:ext>
                </a:extLst>
              </p:cNvPr>
              <p:cNvSpPr/>
              <p:nvPr/>
            </p:nvSpPr>
            <p:spPr>
              <a:xfrm flipV="1">
                <a:off x="-119672" y="50250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445CFFBA-703E-4EE4-9E13-0F87827A64B5}"/>
                  </a:ext>
                </a:extLst>
              </p:cNvPr>
              <p:cNvSpPr/>
              <p:nvPr/>
            </p:nvSpPr>
            <p:spPr>
              <a:xfrm flipV="1">
                <a:off x="-361260" y="48236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C4763C21-0218-4EB1-88BE-599568D67231}"/>
                  </a:ext>
                </a:extLst>
              </p:cNvPr>
              <p:cNvSpPr/>
              <p:nvPr/>
            </p:nvSpPr>
            <p:spPr>
              <a:xfrm flipV="1">
                <a:off x="-300719" y="50011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390A1DFD-3877-400D-A7C3-E7C3BDCBB00A}"/>
                  </a:ext>
                </a:extLst>
              </p:cNvPr>
              <p:cNvSpPr/>
              <p:nvPr/>
            </p:nvSpPr>
            <p:spPr>
              <a:xfrm flipV="1">
                <a:off x="-355954" y="49217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BAA1A9B9-FEA7-47C6-9F7A-264C87051A1B}"/>
                  </a:ext>
                </a:extLst>
              </p:cNvPr>
              <p:cNvSpPr/>
              <p:nvPr/>
            </p:nvSpPr>
            <p:spPr>
              <a:xfrm flipV="1">
                <a:off x="-298575" y="510374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9C081EE2-610D-4D67-8896-545C21CF60F1}"/>
                  </a:ext>
                </a:extLst>
              </p:cNvPr>
              <p:cNvSpPr/>
              <p:nvPr/>
            </p:nvSpPr>
            <p:spPr>
              <a:xfrm flipV="1">
                <a:off x="-361441" y="506635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5FB9C2D9-38DD-44B4-92CD-B70525BB80AD}"/>
                  </a:ext>
                </a:extLst>
              </p:cNvPr>
              <p:cNvSpPr/>
              <p:nvPr/>
            </p:nvSpPr>
            <p:spPr>
              <a:xfrm flipV="1">
                <a:off x="-355000" y="51697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C8E7D6A7-BB80-47B9-832E-900E0A45771B}"/>
                  </a:ext>
                </a:extLst>
              </p:cNvPr>
              <p:cNvSpPr/>
              <p:nvPr/>
            </p:nvSpPr>
            <p:spPr>
              <a:xfrm flipV="1">
                <a:off x="-256890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23F7D4C9-C71E-480C-BBB5-A9C1887C9A17}"/>
                  </a:ext>
                </a:extLst>
              </p:cNvPr>
              <p:cNvSpPr/>
              <p:nvPr/>
            </p:nvSpPr>
            <p:spPr>
              <a:xfrm flipV="1">
                <a:off x="-104490" y="53590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1122C89A-CA2C-4046-B325-9752BC50D3B9}"/>
                  </a:ext>
                </a:extLst>
              </p:cNvPr>
              <p:cNvSpPr/>
              <p:nvPr/>
            </p:nvSpPr>
            <p:spPr>
              <a:xfrm flipV="1">
                <a:off x="-355827" y="52968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86B86D2A-B6C3-4ABD-A4DC-0AFAEB8D0C74}"/>
                  </a:ext>
                </a:extLst>
              </p:cNvPr>
              <p:cNvSpPr/>
              <p:nvPr/>
            </p:nvSpPr>
            <p:spPr>
              <a:xfrm flipV="1">
                <a:off x="-271017" y="536235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B8A2EA3C-8C9F-48E1-AF64-A743BF14BC5E}"/>
                  </a:ext>
                </a:extLst>
              </p:cNvPr>
              <p:cNvSpPr/>
              <p:nvPr/>
            </p:nvSpPr>
            <p:spPr>
              <a:xfrm flipV="1">
                <a:off x="-329139" y="543592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755BB1CE-44D9-4C75-9D53-F0899DBE6771}"/>
                  </a:ext>
                </a:extLst>
              </p:cNvPr>
              <p:cNvSpPr/>
              <p:nvPr/>
            </p:nvSpPr>
            <p:spPr>
              <a:xfrm flipV="1">
                <a:off x="-300719" y="55822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08ABD686-F110-4C1C-907C-E4862BBA2896}"/>
                  </a:ext>
                </a:extLst>
              </p:cNvPr>
              <p:cNvSpPr/>
              <p:nvPr/>
            </p:nvSpPr>
            <p:spPr>
              <a:xfrm flipV="1">
                <a:off x="155033" y="48838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142534EE-DBCC-42E8-82CE-D0D394B21D9C}"/>
                  </a:ext>
                </a:extLst>
              </p:cNvPr>
              <p:cNvSpPr/>
              <p:nvPr/>
            </p:nvSpPr>
            <p:spPr>
              <a:xfrm flipV="1">
                <a:off x="239046" y="48198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99046053-4A60-4D31-91D9-33B1A32D8AEF}"/>
                  </a:ext>
                </a:extLst>
              </p:cNvPr>
              <p:cNvSpPr/>
              <p:nvPr/>
            </p:nvSpPr>
            <p:spPr>
              <a:xfrm flipV="1">
                <a:off x="155033" y="45986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55B64B39-A5E0-4026-B1E6-BB2A5FE3211B}"/>
                  </a:ext>
                </a:extLst>
              </p:cNvPr>
              <p:cNvSpPr/>
              <p:nvPr/>
            </p:nvSpPr>
            <p:spPr>
              <a:xfrm flipV="1">
                <a:off x="239046" y="467583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C45AA6AB-AC5D-4D7E-8DC3-E06FE4FDDFCF}"/>
                  </a:ext>
                </a:extLst>
              </p:cNvPr>
              <p:cNvSpPr/>
              <p:nvPr/>
            </p:nvSpPr>
            <p:spPr>
              <a:xfrm flipV="1">
                <a:off x="239046" y="50837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A595EB02-CD3D-4078-9746-7DBD6ACE6FFE}"/>
                  </a:ext>
                </a:extLst>
              </p:cNvPr>
              <p:cNvSpPr/>
              <p:nvPr/>
            </p:nvSpPr>
            <p:spPr>
              <a:xfrm flipV="1">
                <a:off x="243777" y="453936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8EC92BC5-286A-48DA-940D-5E84992EA5FF}"/>
                  </a:ext>
                </a:extLst>
              </p:cNvPr>
              <p:cNvSpPr/>
              <p:nvPr/>
            </p:nvSpPr>
            <p:spPr>
              <a:xfrm flipV="1">
                <a:off x="248129" y="494690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2410CF66-267D-4689-B9C2-FF851F1577E2}"/>
                  </a:ext>
                </a:extLst>
              </p:cNvPr>
              <p:cNvSpPr/>
              <p:nvPr/>
            </p:nvSpPr>
            <p:spPr>
              <a:xfrm flipV="1">
                <a:off x="132141" y="51725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7E7B4BF7-B73B-4263-817A-836B8161BB3F}"/>
                  </a:ext>
                </a:extLst>
              </p:cNvPr>
              <p:cNvSpPr/>
              <p:nvPr/>
            </p:nvSpPr>
            <p:spPr>
              <a:xfrm flipV="1">
                <a:off x="220987" y="51885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E1FDC3AF-5F6B-4725-8F8E-B1E735CFFC8A}"/>
                  </a:ext>
                </a:extLst>
              </p:cNvPr>
              <p:cNvSpPr/>
              <p:nvPr/>
            </p:nvSpPr>
            <p:spPr>
              <a:xfrm flipV="1">
                <a:off x="211061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357F6C9E-045C-45ED-922F-EB13311998BB}"/>
                  </a:ext>
                </a:extLst>
              </p:cNvPr>
              <p:cNvSpPr/>
              <p:nvPr/>
            </p:nvSpPr>
            <p:spPr>
              <a:xfrm flipV="1">
                <a:off x="153399" y="54320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7AA0B8DF-0193-4510-88BD-788458167F5F}"/>
                  </a:ext>
                </a:extLst>
              </p:cNvPr>
              <p:cNvSpPr/>
              <p:nvPr/>
            </p:nvSpPr>
            <p:spPr>
              <a:xfrm flipV="1">
                <a:off x="238607" y="54827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ACE65FF3-6C42-40CF-8DE4-6EFBF8C76445}"/>
                  </a:ext>
                </a:extLst>
              </p:cNvPr>
              <p:cNvSpPr/>
              <p:nvPr/>
            </p:nvSpPr>
            <p:spPr>
              <a:xfrm flipV="1">
                <a:off x="211061" y="55646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1D750529-EC15-4054-A502-3E9FF381A803}"/>
                </a:ext>
              </a:extLst>
            </p:cNvPr>
            <p:cNvGrpSpPr/>
            <p:nvPr/>
          </p:nvGrpSpPr>
          <p:grpSpPr>
            <a:xfrm>
              <a:off x="335755" y="4417213"/>
              <a:ext cx="870653" cy="1247840"/>
              <a:chOff x="-576804" y="4394353"/>
              <a:chExt cx="870653" cy="1247840"/>
            </a:xfrm>
            <a:grpFill/>
          </p:grpSpPr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EF6A0491-AEF7-4196-96D9-D446FCAEF79B}"/>
                  </a:ext>
                </a:extLst>
              </p:cNvPr>
              <p:cNvSpPr/>
              <p:nvPr/>
            </p:nvSpPr>
            <p:spPr>
              <a:xfrm flipV="1">
                <a:off x="-571680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0FF7765D-1036-42A0-9F08-4EC270CE0CD8}"/>
                  </a:ext>
                </a:extLst>
              </p:cNvPr>
              <p:cNvSpPr/>
              <p:nvPr/>
            </p:nvSpPr>
            <p:spPr>
              <a:xfrm flipV="1">
                <a:off x="-518817" y="44172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0597F2A1-E02A-49DF-8EB2-5AA4ECD87AD8}"/>
                  </a:ext>
                </a:extLst>
              </p:cNvPr>
              <p:cNvSpPr/>
              <p:nvPr/>
            </p:nvSpPr>
            <p:spPr>
              <a:xfrm flipV="1">
                <a:off x="-574718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B285C42-CD28-4583-ABC4-AAF7B46AD053}"/>
                  </a:ext>
                </a:extLst>
              </p:cNvPr>
              <p:cNvSpPr/>
              <p:nvPr/>
            </p:nvSpPr>
            <p:spPr>
              <a:xfrm flipV="1">
                <a:off x="-465954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562DA9BE-36E1-4DBD-B01E-CDAAC6B24EBF}"/>
                  </a:ext>
                </a:extLst>
              </p:cNvPr>
              <p:cNvSpPr/>
              <p:nvPr/>
            </p:nvSpPr>
            <p:spPr>
              <a:xfrm flipV="1">
                <a:off x="-511674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FB4DF4BD-3637-43F6-B00E-255376F02840}"/>
                  </a:ext>
                </a:extLst>
              </p:cNvPr>
              <p:cNvSpPr/>
              <p:nvPr/>
            </p:nvSpPr>
            <p:spPr>
              <a:xfrm flipV="1">
                <a:off x="-443094" y="446054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88DA3412-0FC2-40AA-93BC-8052E4681595}"/>
                  </a:ext>
                </a:extLst>
              </p:cNvPr>
              <p:cNvSpPr/>
              <p:nvPr/>
            </p:nvSpPr>
            <p:spPr>
              <a:xfrm flipV="1">
                <a:off x="-454526" y="451650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D948028F-F42B-4CF5-B371-8BDAF451C876}"/>
                  </a:ext>
                </a:extLst>
              </p:cNvPr>
              <p:cNvSpPr/>
              <p:nvPr/>
            </p:nvSpPr>
            <p:spPr>
              <a:xfrm flipV="1">
                <a:off x="-488814" y="45724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A56F727B-350F-4978-B3AF-61015636DFE5}"/>
                  </a:ext>
                </a:extLst>
              </p:cNvPr>
              <p:cNvSpPr/>
              <p:nvPr/>
            </p:nvSpPr>
            <p:spPr>
              <a:xfrm flipV="1">
                <a:off x="-551858" y="452624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C43702AD-7E08-4923-A519-F701214300A7}"/>
                  </a:ext>
                </a:extLst>
              </p:cNvPr>
              <p:cNvSpPr/>
              <p:nvPr/>
            </p:nvSpPr>
            <p:spPr>
              <a:xfrm flipV="1">
                <a:off x="-488814" y="469460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5829F499-B1B2-496A-B68A-70E672B41636}"/>
                  </a:ext>
                </a:extLst>
              </p:cNvPr>
              <p:cNvSpPr/>
              <p:nvPr/>
            </p:nvSpPr>
            <p:spPr>
              <a:xfrm flipV="1">
                <a:off x="-574718" y="46214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5" name="Oval 784">
                <a:extLst>
                  <a:ext uri="{FF2B5EF4-FFF2-40B4-BE49-F238E27FC236}">
                    <a16:creationId xmlns:a16="http://schemas.microsoft.com/office/drawing/2014/main" id="{3DE05630-C38D-43F7-9CFE-6692C8368C28}"/>
                  </a:ext>
                </a:extLst>
              </p:cNvPr>
              <p:cNvSpPr/>
              <p:nvPr/>
            </p:nvSpPr>
            <p:spPr>
              <a:xfrm flipV="1">
                <a:off x="-543196" y="45810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061A93C9-8615-40D6-81BF-CD3EB579E60F}"/>
                  </a:ext>
                </a:extLst>
              </p:cNvPr>
              <p:cNvSpPr/>
              <p:nvPr/>
            </p:nvSpPr>
            <p:spPr>
              <a:xfrm flipV="1">
                <a:off x="-509473" y="46352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7" name="Oval 786">
                <a:extLst>
                  <a:ext uri="{FF2B5EF4-FFF2-40B4-BE49-F238E27FC236}">
                    <a16:creationId xmlns:a16="http://schemas.microsoft.com/office/drawing/2014/main" id="{AC20D641-2749-4C66-AF1C-14E144AD3747}"/>
                  </a:ext>
                </a:extLst>
              </p:cNvPr>
              <p:cNvSpPr/>
              <p:nvPr/>
            </p:nvSpPr>
            <p:spPr>
              <a:xfrm flipV="1">
                <a:off x="-448808" y="46181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8" name="Oval 787">
                <a:extLst>
                  <a:ext uri="{FF2B5EF4-FFF2-40B4-BE49-F238E27FC236}">
                    <a16:creationId xmlns:a16="http://schemas.microsoft.com/office/drawing/2014/main" id="{4E35BF70-546A-459F-AE83-DE8EE401B4E7}"/>
                  </a:ext>
                </a:extLst>
              </p:cNvPr>
              <p:cNvSpPr/>
              <p:nvPr/>
            </p:nvSpPr>
            <p:spPr>
              <a:xfrm flipV="1">
                <a:off x="-437945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9" name="Oval 788">
                <a:extLst>
                  <a:ext uri="{FF2B5EF4-FFF2-40B4-BE49-F238E27FC236}">
                    <a16:creationId xmlns:a16="http://schemas.microsoft.com/office/drawing/2014/main" id="{041D59C7-058B-4093-9738-C12DC5D23B53}"/>
                  </a:ext>
                </a:extLst>
              </p:cNvPr>
              <p:cNvSpPr/>
              <p:nvPr/>
            </p:nvSpPr>
            <p:spPr>
              <a:xfrm flipV="1">
                <a:off x="-551858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91223238-F792-4911-85F8-B62413459E81}"/>
                  </a:ext>
                </a:extLst>
              </p:cNvPr>
              <p:cNvSpPr/>
              <p:nvPr/>
            </p:nvSpPr>
            <p:spPr>
              <a:xfrm flipV="1">
                <a:off x="-574718" y="47410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FFF8B1CF-37D4-491D-9F00-54B7043FED7B}"/>
                  </a:ext>
                </a:extLst>
              </p:cNvPr>
              <p:cNvSpPr/>
              <p:nvPr/>
            </p:nvSpPr>
            <p:spPr>
              <a:xfrm flipV="1">
                <a:off x="-576804" y="48325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2" name="Oval 791">
                <a:extLst>
                  <a:ext uri="{FF2B5EF4-FFF2-40B4-BE49-F238E27FC236}">
                    <a16:creationId xmlns:a16="http://schemas.microsoft.com/office/drawing/2014/main" id="{C0DA75EE-58CE-42BB-9CAB-8B2A3ADE59B6}"/>
                  </a:ext>
                </a:extLst>
              </p:cNvPr>
              <p:cNvSpPr/>
              <p:nvPr/>
            </p:nvSpPr>
            <p:spPr>
              <a:xfrm flipV="1">
                <a:off x="-505276" y="48076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568775AB-09B3-4F5B-BB82-E2606FD5747D}"/>
                  </a:ext>
                </a:extLst>
              </p:cNvPr>
              <p:cNvSpPr/>
              <p:nvPr/>
            </p:nvSpPr>
            <p:spPr>
              <a:xfrm flipV="1">
                <a:off x="-517660" y="475809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4" name="Oval 793">
                <a:extLst>
                  <a:ext uri="{FF2B5EF4-FFF2-40B4-BE49-F238E27FC236}">
                    <a16:creationId xmlns:a16="http://schemas.microsoft.com/office/drawing/2014/main" id="{5692A2D0-9397-42F1-B1FC-BE11818F035E}"/>
                  </a:ext>
                </a:extLst>
              </p:cNvPr>
              <p:cNvSpPr/>
              <p:nvPr/>
            </p:nvSpPr>
            <p:spPr>
              <a:xfrm flipV="1">
                <a:off x="-449263" y="47384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7BCB2DBB-1F4F-410F-AF93-9E624CF41001}"/>
                  </a:ext>
                </a:extLst>
              </p:cNvPr>
              <p:cNvSpPr/>
              <p:nvPr/>
            </p:nvSpPr>
            <p:spPr>
              <a:xfrm flipV="1">
                <a:off x="-449263" y="480129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6" name="Oval 795">
                <a:extLst>
                  <a:ext uri="{FF2B5EF4-FFF2-40B4-BE49-F238E27FC236}">
                    <a16:creationId xmlns:a16="http://schemas.microsoft.com/office/drawing/2014/main" id="{EF28508D-6449-4FD3-98C3-26527591167A}"/>
                  </a:ext>
                </a:extLst>
              </p:cNvPr>
              <p:cNvSpPr/>
              <p:nvPr/>
            </p:nvSpPr>
            <p:spPr>
              <a:xfrm flipV="1">
                <a:off x="-560263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7" name="Oval 796">
                <a:extLst>
                  <a:ext uri="{FF2B5EF4-FFF2-40B4-BE49-F238E27FC236}">
                    <a16:creationId xmlns:a16="http://schemas.microsoft.com/office/drawing/2014/main" id="{85B6E5DF-0691-46C8-9C06-1C0B909579A0}"/>
                  </a:ext>
                </a:extLst>
              </p:cNvPr>
              <p:cNvSpPr/>
              <p:nvPr/>
            </p:nvSpPr>
            <p:spPr>
              <a:xfrm flipV="1">
                <a:off x="-507400" y="492927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8" name="Oval 797">
                <a:extLst>
                  <a:ext uri="{FF2B5EF4-FFF2-40B4-BE49-F238E27FC236}">
                    <a16:creationId xmlns:a16="http://schemas.microsoft.com/office/drawing/2014/main" id="{7CBCFA53-48C5-42AC-819E-D303A3180013}"/>
                  </a:ext>
                </a:extLst>
              </p:cNvPr>
              <p:cNvSpPr/>
              <p:nvPr/>
            </p:nvSpPr>
            <p:spPr>
              <a:xfrm flipV="1">
                <a:off x="-563301" y="49749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9" name="Oval 798">
                <a:extLst>
                  <a:ext uri="{FF2B5EF4-FFF2-40B4-BE49-F238E27FC236}">
                    <a16:creationId xmlns:a16="http://schemas.microsoft.com/office/drawing/2014/main" id="{C3C1DF8B-118D-4572-81D0-309EE12353F0}"/>
                  </a:ext>
                </a:extLst>
              </p:cNvPr>
              <p:cNvSpPr/>
              <p:nvPr/>
            </p:nvSpPr>
            <p:spPr>
              <a:xfrm flipV="1">
                <a:off x="-454537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0" name="Oval 799">
                <a:extLst>
                  <a:ext uri="{FF2B5EF4-FFF2-40B4-BE49-F238E27FC236}">
                    <a16:creationId xmlns:a16="http://schemas.microsoft.com/office/drawing/2014/main" id="{1EDB2A39-63F5-4278-B951-7E64AB1BBF65}"/>
                  </a:ext>
                </a:extLst>
              </p:cNvPr>
              <p:cNvSpPr/>
              <p:nvPr/>
            </p:nvSpPr>
            <p:spPr>
              <a:xfrm flipV="1">
                <a:off x="-500257" y="499546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1" name="Oval 800">
                <a:extLst>
                  <a:ext uri="{FF2B5EF4-FFF2-40B4-BE49-F238E27FC236}">
                    <a16:creationId xmlns:a16="http://schemas.microsoft.com/office/drawing/2014/main" id="{9FC3EAF7-7FA9-406A-A9F6-6780B971FB01}"/>
                  </a:ext>
                </a:extLst>
              </p:cNvPr>
              <p:cNvSpPr/>
              <p:nvPr/>
            </p:nvSpPr>
            <p:spPr>
              <a:xfrm flipV="1">
                <a:off x="-431677" y="497260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2" name="Oval 801">
                <a:extLst>
                  <a:ext uri="{FF2B5EF4-FFF2-40B4-BE49-F238E27FC236}">
                    <a16:creationId xmlns:a16="http://schemas.microsoft.com/office/drawing/2014/main" id="{FE4A8D42-9A4B-4296-8ED8-D6425D4B8B09}"/>
                  </a:ext>
                </a:extLst>
              </p:cNvPr>
              <p:cNvSpPr/>
              <p:nvPr/>
            </p:nvSpPr>
            <p:spPr>
              <a:xfrm flipV="1">
                <a:off x="-443109" y="50285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20683DBD-A364-46B4-8B0B-5707D938A1BA}"/>
                  </a:ext>
                </a:extLst>
              </p:cNvPr>
              <p:cNvSpPr/>
              <p:nvPr/>
            </p:nvSpPr>
            <p:spPr>
              <a:xfrm flipV="1">
                <a:off x="-477397" y="50845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AFA17AE5-F44E-497F-AE6E-8B29BF9AF6A7}"/>
                  </a:ext>
                </a:extLst>
              </p:cNvPr>
              <p:cNvSpPr/>
              <p:nvPr/>
            </p:nvSpPr>
            <p:spPr>
              <a:xfrm flipV="1">
                <a:off x="-540441" y="50383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5" name="Oval 804">
                <a:extLst>
                  <a:ext uri="{FF2B5EF4-FFF2-40B4-BE49-F238E27FC236}">
                    <a16:creationId xmlns:a16="http://schemas.microsoft.com/office/drawing/2014/main" id="{F3177212-A262-4259-BDE9-0088348D9D0B}"/>
                  </a:ext>
                </a:extLst>
              </p:cNvPr>
              <p:cNvSpPr/>
              <p:nvPr/>
            </p:nvSpPr>
            <p:spPr>
              <a:xfrm flipV="1">
                <a:off x="-477397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6" name="Oval 805">
                <a:extLst>
                  <a:ext uri="{FF2B5EF4-FFF2-40B4-BE49-F238E27FC236}">
                    <a16:creationId xmlns:a16="http://schemas.microsoft.com/office/drawing/2014/main" id="{4906D195-9343-47F5-B332-8CFA4521F126}"/>
                  </a:ext>
                </a:extLst>
              </p:cNvPr>
              <p:cNvSpPr/>
              <p:nvPr/>
            </p:nvSpPr>
            <p:spPr>
              <a:xfrm flipV="1">
                <a:off x="-563301" y="513355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7" name="Oval 806">
                <a:extLst>
                  <a:ext uri="{FF2B5EF4-FFF2-40B4-BE49-F238E27FC236}">
                    <a16:creationId xmlns:a16="http://schemas.microsoft.com/office/drawing/2014/main" id="{69E6757F-8945-4E85-8552-DB237EDDEC20}"/>
                  </a:ext>
                </a:extLst>
              </p:cNvPr>
              <p:cNvSpPr/>
              <p:nvPr/>
            </p:nvSpPr>
            <p:spPr>
              <a:xfrm flipV="1">
                <a:off x="-531779" y="50931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8" name="Oval 807">
                <a:extLst>
                  <a:ext uri="{FF2B5EF4-FFF2-40B4-BE49-F238E27FC236}">
                    <a16:creationId xmlns:a16="http://schemas.microsoft.com/office/drawing/2014/main" id="{4B2EF4E4-45F6-4568-B1AD-75D1BA54AE0C}"/>
                  </a:ext>
                </a:extLst>
              </p:cNvPr>
              <p:cNvSpPr/>
              <p:nvPr/>
            </p:nvSpPr>
            <p:spPr>
              <a:xfrm flipV="1">
                <a:off x="-498056" y="514733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9" name="Oval 808">
                <a:extLst>
                  <a:ext uri="{FF2B5EF4-FFF2-40B4-BE49-F238E27FC236}">
                    <a16:creationId xmlns:a16="http://schemas.microsoft.com/office/drawing/2014/main" id="{C3AFE750-3D48-41FC-A048-BFE8DA496BDE}"/>
                  </a:ext>
                </a:extLst>
              </p:cNvPr>
              <p:cNvSpPr/>
              <p:nvPr/>
            </p:nvSpPr>
            <p:spPr>
              <a:xfrm flipV="1">
                <a:off x="-437391" y="51302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15B7C103-97A0-4665-BA11-793B6315BDD0}"/>
                  </a:ext>
                </a:extLst>
              </p:cNvPr>
              <p:cNvSpPr/>
              <p:nvPr/>
            </p:nvSpPr>
            <p:spPr>
              <a:xfrm flipV="1">
                <a:off x="-426528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5370910B-B112-4389-91A6-14D9F0279A6D}"/>
                  </a:ext>
                </a:extLst>
              </p:cNvPr>
              <p:cNvSpPr/>
              <p:nvPr/>
            </p:nvSpPr>
            <p:spPr>
              <a:xfrm flipV="1">
                <a:off x="-540441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927187CC-11A8-471C-9BBC-CA66169C2B29}"/>
                  </a:ext>
                </a:extLst>
              </p:cNvPr>
              <p:cNvSpPr/>
              <p:nvPr/>
            </p:nvSpPr>
            <p:spPr>
              <a:xfrm flipV="1">
                <a:off x="-563301" y="525312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E06A7996-D8F8-4D45-929A-611D5709A3A4}"/>
                  </a:ext>
                </a:extLst>
              </p:cNvPr>
              <p:cNvSpPr/>
              <p:nvPr/>
            </p:nvSpPr>
            <p:spPr>
              <a:xfrm flipV="1">
                <a:off x="-565387" y="534456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449452DD-A500-4BB5-97CA-F469CEDA040C}"/>
                  </a:ext>
                </a:extLst>
              </p:cNvPr>
              <p:cNvSpPr/>
              <p:nvPr/>
            </p:nvSpPr>
            <p:spPr>
              <a:xfrm flipV="1">
                <a:off x="-493859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1B240ACE-3E2B-4E21-811D-FB3FDFA3537E}"/>
                  </a:ext>
                </a:extLst>
              </p:cNvPr>
              <p:cNvSpPr/>
              <p:nvPr/>
            </p:nvSpPr>
            <p:spPr>
              <a:xfrm flipV="1">
                <a:off x="-506243" y="52701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B02F71AB-79EF-4DC2-98A1-9FB7DD95F7D6}"/>
                  </a:ext>
                </a:extLst>
              </p:cNvPr>
              <p:cNvSpPr/>
              <p:nvPr/>
            </p:nvSpPr>
            <p:spPr>
              <a:xfrm flipV="1">
                <a:off x="-437846" y="52505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5B867BEC-B9D1-4142-A5CD-021FF6B5DA50}"/>
                  </a:ext>
                </a:extLst>
              </p:cNvPr>
              <p:cNvSpPr/>
              <p:nvPr/>
            </p:nvSpPr>
            <p:spPr>
              <a:xfrm flipV="1">
                <a:off x="-437846" y="531335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CF879FAE-ED79-4405-A5C6-BB5AC7C2CA57}"/>
                  </a:ext>
                </a:extLst>
              </p:cNvPr>
              <p:cNvSpPr/>
              <p:nvPr/>
            </p:nvSpPr>
            <p:spPr>
              <a:xfrm flipV="1">
                <a:off x="-505276" y="48670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B99E3D4-1353-40F6-9C07-86B6CAB81F26}"/>
                  </a:ext>
                </a:extLst>
              </p:cNvPr>
              <p:cNvSpPr/>
              <p:nvPr/>
            </p:nvSpPr>
            <p:spPr>
              <a:xfrm flipV="1">
                <a:off x="-545190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827D6A62-5325-45D8-9AFA-1E3E4B81F85C}"/>
                  </a:ext>
                </a:extLst>
              </p:cNvPr>
              <p:cNvSpPr/>
              <p:nvPr/>
            </p:nvSpPr>
            <p:spPr>
              <a:xfrm flipV="1">
                <a:off x="-492327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DECB9D97-01C6-4E75-8434-5DF84EE8630D}"/>
                  </a:ext>
                </a:extLst>
              </p:cNvPr>
              <p:cNvSpPr/>
              <p:nvPr/>
            </p:nvSpPr>
            <p:spPr>
              <a:xfrm flipV="1">
                <a:off x="-548228" y="54783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B3ADC049-AE32-469A-880E-090A5EBF267C}"/>
                  </a:ext>
                </a:extLst>
              </p:cNvPr>
              <p:cNvSpPr/>
              <p:nvPr/>
            </p:nvSpPr>
            <p:spPr>
              <a:xfrm flipV="1">
                <a:off x="-439464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08906017-6098-4D04-A211-24A43FEECAB2}"/>
                  </a:ext>
                </a:extLst>
              </p:cNvPr>
              <p:cNvSpPr/>
              <p:nvPr/>
            </p:nvSpPr>
            <p:spPr>
              <a:xfrm flipV="1">
                <a:off x="-485184" y="54988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D1F2911F-CEBD-4617-86BB-43848A863DDD}"/>
                  </a:ext>
                </a:extLst>
              </p:cNvPr>
              <p:cNvSpPr/>
              <p:nvPr/>
            </p:nvSpPr>
            <p:spPr>
              <a:xfrm flipV="1">
                <a:off x="-416604" y="54759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4768C1EE-6D25-4D41-BE06-6D6248B2A1B8}"/>
                  </a:ext>
                </a:extLst>
              </p:cNvPr>
              <p:cNvSpPr/>
              <p:nvPr/>
            </p:nvSpPr>
            <p:spPr>
              <a:xfrm flipV="1">
                <a:off x="-428036" y="553193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CBB158A9-9DF0-4E02-858B-B4FED56779F8}"/>
                  </a:ext>
                </a:extLst>
              </p:cNvPr>
              <p:cNvSpPr/>
              <p:nvPr/>
            </p:nvSpPr>
            <p:spPr>
              <a:xfrm flipV="1">
                <a:off x="-462324" y="55878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BA235B90-FE50-4CED-BCE3-DB9E2D9EAE43}"/>
                  </a:ext>
                </a:extLst>
              </p:cNvPr>
              <p:cNvSpPr/>
              <p:nvPr/>
            </p:nvSpPr>
            <p:spPr>
              <a:xfrm flipV="1">
                <a:off x="-525368" y="55416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8015EC2B-E2AF-42D2-B467-54AD5978739E}"/>
                  </a:ext>
                </a:extLst>
              </p:cNvPr>
              <p:cNvSpPr/>
              <p:nvPr/>
            </p:nvSpPr>
            <p:spPr>
              <a:xfrm flipV="1">
                <a:off x="-516706" y="55964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1340491A-B9D9-4179-A070-DC163675841B}"/>
                  </a:ext>
                </a:extLst>
              </p:cNvPr>
              <p:cNvSpPr/>
              <p:nvPr/>
            </p:nvSpPr>
            <p:spPr>
              <a:xfrm flipV="1">
                <a:off x="-493859" y="537314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0" name="Oval 829">
                <a:extLst>
                  <a:ext uri="{FF2B5EF4-FFF2-40B4-BE49-F238E27FC236}">
                    <a16:creationId xmlns:a16="http://schemas.microsoft.com/office/drawing/2014/main" id="{725269AB-EB37-4244-9E31-3ACCC08E1C39}"/>
                  </a:ext>
                </a:extLst>
              </p:cNvPr>
              <p:cNvSpPr/>
              <p:nvPr/>
            </p:nvSpPr>
            <p:spPr>
              <a:xfrm flipV="1">
                <a:off x="-171765" y="465813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FDD58B48-E325-4FF6-AAD8-BBEA43A0D2DB}"/>
                  </a:ext>
                </a:extLst>
              </p:cNvPr>
              <p:cNvSpPr/>
              <p:nvPr/>
            </p:nvSpPr>
            <p:spPr>
              <a:xfrm flipV="1">
                <a:off x="-138926" y="48782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788DC3D0-3961-4C53-9A7E-3FE4EB4D11F3}"/>
                  </a:ext>
                </a:extLst>
              </p:cNvPr>
              <p:cNvSpPr/>
              <p:nvPr/>
            </p:nvSpPr>
            <p:spPr>
              <a:xfrm flipV="1">
                <a:off x="-79690" y="47619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3" name="Oval 832">
                <a:extLst>
                  <a:ext uri="{FF2B5EF4-FFF2-40B4-BE49-F238E27FC236}">
                    <a16:creationId xmlns:a16="http://schemas.microsoft.com/office/drawing/2014/main" id="{DB7F0263-5E53-42CE-ABAF-1F1114435A24}"/>
                  </a:ext>
                </a:extLst>
              </p:cNvPr>
              <p:cNvSpPr/>
              <p:nvPr/>
            </p:nvSpPr>
            <p:spPr>
              <a:xfrm flipV="1">
                <a:off x="37785" y="49011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4" name="Oval 833">
                <a:extLst>
                  <a:ext uri="{FF2B5EF4-FFF2-40B4-BE49-F238E27FC236}">
                    <a16:creationId xmlns:a16="http://schemas.microsoft.com/office/drawing/2014/main" id="{3FD3A9C0-33CD-464B-8BCB-C24AF3BE5306}"/>
                  </a:ext>
                </a:extLst>
              </p:cNvPr>
              <p:cNvSpPr/>
              <p:nvPr/>
            </p:nvSpPr>
            <p:spPr>
              <a:xfrm flipV="1">
                <a:off x="-116066" y="501832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EAA754DE-CF1C-4D6D-BEFC-FA85807A7938}"/>
                  </a:ext>
                </a:extLst>
              </p:cNvPr>
              <p:cNvSpPr/>
              <p:nvPr/>
            </p:nvSpPr>
            <p:spPr>
              <a:xfrm flipV="1">
                <a:off x="37785" y="503049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6" name="Oval 835">
                <a:extLst>
                  <a:ext uri="{FF2B5EF4-FFF2-40B4-BE49-F238E27FC236}">
                    <a16:creationId xmlns:a16="http://schemas.microsoft.com/office/drawing/2014/main" id="{9D29CB60-1095-4361-8A6F-DA01BCA125AD}"/>
                  </a:ext>
                </a:extLst>
              </p:cNvPr>
              <p:cNvSpPr/>
              <p:nvPr/>
            </p:nvSpPr>
            <p:spPr>
              <a:xfrm flipV="1">
                <a:off x="-102550" y="522952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7" name="Oval 836">
                <a:extLst>
                  <a:ext uri="{FF2B5EF4-FFF2-40B4-BE49-F238E27FC236}">
                    <a16:creationId xmlns:a16="http://schemas.microsoft.com/office/drawing/2014/main" id="{1F4A0F0D-9500-4E79-850F-B12E6E81F54F}"/>
                  </a:ext>
                </a:extLst>
              </p:cNvPr>
              <p:cNvSpPr/>
              <p:nvPr/>
            </p:nvSpPr>
            <p:spPr>
              <a:xfrm flipV="1">
                <a:off x="60645" y="528671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8" name="Oval 837">
                <a:extLst>
                  <a:ext uri="{FF2B5EF4-FFF2-40B4-BE49-F238E27FC236}">
                    <a16:creationId xmlns:a16="http://schemas.microsoft.com/office/drawing/2014/main" id="{999B7B59-391D-4EAF-8FCB-4F7905F64D23}"/>
                  </a:ext>
                </a:extLst>
              </p:cNvPr>
              <p:cNvSpPr/>
              <p:nvPr/>
            </p:nvSpPr>
            <p:spPr>
              <a:xfrm flipV="1">
                <a:off x="-194625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9" name="Oval 838">
                <a:extLst>
                  <a:ext uri="{FF2B5EF4-FFF2-40B4-BE49-F238E27FC236}">
                    <a16:creationId xmlns:a16="http://schemas.microsoft.com/office/drawing/2014/main" id="{412651E2-F902-4AE9-BB4B-0EF22E8A520A}"/>
                  </a:ext>
                </a:extLst>
              </p:cNvPr>
              <p:cNvSpPr/>
              <p:nvPr/>
            </p:nvSpPr>
            <p:spPr>
              <a:xfrm flipV="1">
                <a:off x="-45720" y="545311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0" name="Oval 839">
                <a:extLst>
                  <a:ext uri="{FF2B5EF4-FFF2-40B4-BE49-F238E27FC236}">
                    <a16:creationId xmlns:a16="http://schemas.microsoft.com/office/drawing/2014/main" id="{F3F604BA-CBE7-4A0E-9C61-30F1ECC8D981}"/>
                  </a:ext>
                </a:extLst>
              </p:cNvPr>
              <p:cNvSpPr/>
              <p:nvPr/>
            </p:nvSpPr>
            <p:spPr>
              <a:xfrm flipV="1">
                <a:off x="-136701" y="55873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1" name="Oval 840">
                <a:extLst>
                  <a:ext uri="{FF2B5EF4-FFF2-40B4-BE49-F238E27FC236}">
                    <a16:creationId xmlns:a16="http://schemas.microsoft.com/office/drawing/2014/main" id="{150B4240-7199-4500-8426-968EF1941A95}"/>
                  </a:ext>
                </a:extLst>
              </p:cNvPr>
              <p:cNvSpPr/>
              <p:nvPr/>
            </p:nvSpPr>
            <p:spPr>
              <a:xfrm flipV="1">
                <a:off x="60645" y="55645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2" name="Oval 841">
                <a:extLst>
                  <a:ext uri="{FF2B5EF4-FFF2-40B4-BE49-F238E27FC236}">
                    <a16:creationId xmlns:a16="http://schemas.microsoft.com/office/drawing/2014/main" id="{B508A0D0-0F6A-4F5B-B800-C7D1FCC46817}"/>
                  </a:ext>
                </a:extLst>
              </p:cNvPr>
              <p:cNvSpPr/>
              <p:nvPr/>
            </p:nvSpPr>
            <p:spPr>
              <a:xfrm flipV="1">
                <a:off x="-7935" y="46706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F8EBE4C6-E17C-4427-B431-4623FE770402}"/>
                  </a:ext>
                </a:extLst>
              </p:cNvPr>
              <p:cNvSpPr/>
              <p:nvPr/>
            </p:nvSpPr>
            <p:spPr>
              <a:xfrm flipV="1">
                <a:off x="60645" y="44400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4" name="Oval 843">
                <a:extLst>
                  <a:ext uri="{FF2B5EF4-FFF2-40B4-BE49-F238E27FC236}">
                    <a16:creationId xmlns:a16="http://schemas.microsoft.com/office/drawing/2014/main" id="{45F89773-9F4C-4B18-89B3-44A12932B1DD}"/>
                  </a:ext>
                </a:extLst>
              </p:cNvPr>
              <p:cNvSpPr/>
              <p:nvPr/>
            </p:nvSpPr>
            <p:spPr>
              <a:xfrm flipV="1">
                <a:off x="-45720" y="45338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5" name="Oval 844">
                <a:extLst>
                  <a:ext uri="{FF2B5EF4-FFF2-40B4-BE49-F238E27FC236}">
                    <a16:creationId xmlns:a16="http://schemas.microsoft.com/office/drawing/2014/main" id="{D7EC5055-B2A3-4959-A456-28B72192A531}"/>
                  </a:ext>
                </a:extLst>
              </p:cNvPr>
              <p:cNvSpPr/>
              <p:nvPr/>
            </p:nvSpPr>
            <p:spPr>
              <a:xfrm flipV="1">
                <a:off x="-173851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6" name="Oval 845">
                <a:extLst>
                  <a:ext uri="{FF2B5EF4-FFF2-40B4-BE49-F238E27FC236}">
                    <a16:creationId xmlns:a16="http://schemas.microsoft.com/office/drawing/2014/main" id="{3C6D226B-E739-4EE0-9218-01E3E79A8A31}"/>
                  </a:ext>
                </a:extLst>
              </p:cNvPr>
              <p:cNvSpPr/>
              <p:nvPr/>
            </p:nvSpPr>
            <p:spPr>
              <a:xfrm flipV="1">
                <a:off x="-323051" y="457196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7" name="Oval 846">
                <a:extLst>
                  <a:ext uri="{FF2B5EF4-FFF2-40B4-BE49-F238E27FC236}">
                    <a16:creationId xmlns:a16="http://schemas.microsoft.com/office/drawing/2014/main" id="{332FD136-52CF-4E3C-819A-AF9F2D6F095E}"/>
                  </a:ext>
                </a:extLst>
              </p:cNvPr>
              <p:cNvSpPr/>
              <p:nvPr/>
            </p:nvSpPr>
            <p:spPr>
              <a:xfrm flipV="1">
                <a:off x="-305525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8" name="Oval 847">
                <a:extLst>
                  <a:ext uri="{FF2B5EF4-FFF2-40B4-BE49-F238E27FC236}">
                    <a16:creationId xmlns:a16="http://schemas.microsoft.com/office/drawing/2014/main" id="{C4C095DB-06E2-49A3-8F81-64E324928CBC}"/>
                  </a:ext>
                </a:extLst>
              </p:cNvPr>
              <p:cNvSpPr/>
              <p:nvPr/>
            </p:nvSpPr>
            <p:spPr>
              <a:xfrm flipV="1">
                <a:off x="-367369" y="45086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D6AE5ED2-2746-4A13-B399-46C883E4D79D}"/>
                  </a:ext>
                </a:extLst>
              </p:cNvPr>
              <p:cNvSpPr/>
              <p:nvPr/>
            </p:nvSpPr>
            <p:spPr>
              <a:xfrm flipV="1">
                <a:off x="-345643" y="467529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0" name="Oval 849">
                <a:extLst>
                  <a:ext uri="{FF2B5EF4-FFF2-40B4-BE49-F238E27FC236}">
                    <a16:creationId xmlns:a16="http://schemas.microsoft.com/office/drawing/2014/main" id="{2E85D301-9EBD-41E6-9AE3-19E377757102}"/>
                  </a:ext>
                </a:extLst>
              </p:cNvPr>
              <p:cNvSpPr/>
              <p:nvPr/>
            </p:nvSpPr>
            <p:spPr>
              <a:xfrm flipV="1">
                <a:off x="-293523" y="47613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1" name="Oval 850">
                <a:extLst>
                  <a:ext uri="{FF2B5EF4-FFF2-40B4-BE49-F238E27FC236}">
                    <a16:creationId xmlns:a16="http://schemas.microsoft.com/office/drawing/2014/main" id="{B8CEB185-63AC-42EC-ABF5-18B41EAB3F78}"/>
                  </a:ext>
                </a:extLst>
              </p:cNvPr>
              <p:cNvSpPr/>
              <p:nvPr/>
            </p:nvSpPr>
            <p:spPr>
              <a:xfrm flipV="1">
                <a:off x="-272072" y="48726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2" name="Oval 851">
                <a:extLst>
                  <a:ext uri="{FF2B5EF4-FFF2-40B4-BE49-F238E27FC236}">
                    <a16:creationId xmlns:a16="http://schemas.microsoft.com/office/drawing/2014/main" id="{0FE71C0E-5517-419D-B4E7-A90747199322}"/>
                  </a:ext>
                </a:extLst>
              </p:cNvPr>
              <p:cNvSpPr/>
              <p:nvPr/>
            </p:nvSpPr>
            <p:spPr>
              <a:xfrm flipV="1">
                <a:off x="-119672" y="50250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3" name="Oval 852">
                <a:extLst>
                  <a:ext uri="{FF2B5EF4-FFF2-40B4-BE49-F238E27FC236}">
                    <a16:creationId xmlns:a16="http://schemas.microsoft.com/office/drawing/2014/main" id="{60B54141-6854-43B0-84E2-87A722844F34}"/>
                  </a:ext>
                </a:extLst>
              </p:cNvPr>
              <p:cNvSpPr/>
              <p:nvPr/>
            </p:nvSpPr>
            <p:spPr>
              <a:xfrm flipV="1">
                <a:off x="-361260" y="48236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4" name="Oval 853">
                <a:extLst>
                  <a:ext uri="{FF2B5EF4-FFF2-40B4-BE49-F238E27FC236}">
                    <a16:creationId xmlns:a16="http://schemas.microsoft.com/office/drawing/2014/main" id="{AD378C0F-BAC6-4448-8AD7-FAAE9C1F9484}"/>
                  </a:ext>
                </a:extLst>
              </p:cNvPr>
              <p:cNvSpPr/>
              <p:nvPr/>
            </p:nvSpPr>
            <p:spPr>
              <a:xfrm flipV="1">
                <a:off x="-300719" y="50011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5" name="Oval 854">
                <a:extLst>
                  <a:ext uri="{FF2B5EF4-FFF2-40B4-BE49-F238E27FC236}">
                    <a16:creationId xmlns:a16="http://schemas.microsoft.com/office/drawing/2014/main" id="{1BEC5AAF-C6F0-4EF8-B154-F0F4EAF8DEE5}"/>
                  </a:ext>
                </a:extLst>
              </p:cNvPr>
              <p:cNvSpPr/>
              <p:nvPr/>
            </p:nvSpPr>
            <p:spPr>
              <a:xfrm flipV="1">
                <a:off x="-355954" y="49217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6" name="Oval 855">
                <a:extLst>
                  <a:ext uri="{FF2B5EF4-FFF2-40B4-BE49-F238E27FC236}">
                    <a16:creationId xmlns:a16="http://schemas.microsoft.com/office/drawing/2014/main" id="{2219CD1E-0BEF-4AEE-950F-BBD535991F8E}"/>
                  </a:ext>
                </a:extLst>
              </p:cNvPr>
              <p:cNvSpPr/>
              <p:nvPr/>
            </p:nvSpPr>
            <p:spPr>
              <a:xfrm flipV="1">
                <a:off x="-298575" y="510374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7" name="Oval 856">
                <a:extLst>
                  <a:ext uri="{FF2B5EF4-FFF2-40B4-BE49-F238E27FC236}">
                    <a16:creationId xmlns:a16="http://schemas.microsoft.com/office/drawing/2014/main" id="{4E361205-A395-4D8E-AADB-A5F24344DC08}"/>
                  </a:ext>
                </a:extLst>
              </p:cNvPr>
              <p:cNvSpPr/>
              <p:nvPr/>
            </p:nvSpPr>
            <p:spPr>
              <a:xfrm flipV="1">
                <a:off x="-361441" y="506635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8" name="Oval 857">
                <a:extLst>
                  <a:ext uri="{FF2B5EF4-FFF2-40B4-BE49-F238E27FC236}">
                    <a16:creationId xmlns:a16="http://schemas.microsoft.com/office/drawing/2014/main" id="{E5C9DB1F-21BE-44B6-8CCE-4E26D751897E}"/>
                  </a:ext>
                </a:extLst>
              </p:cNvPr>
              <p:cNvSpPr/>
              <p:nvPr/>
            </p:nvSpPr>
            <p:spPr>
              <a:xfrm flipV="1">
                <a:off x="-355000" y="51697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9" name="Oval 858">
                <a:extLst>
                  <a:ext uri="{FF2B5EF4-FFF2-40B4-BE49-F238E27FC236}">
                    <a16:creationId xmlns:a16="http://schemas.microsoft.com/office/drawing/2014/main" id="{5CC3EBEB-1738-4197-A858-837E5DCC7635}"/>
                  </a:ext>
                </a:extLst>
              </p:cNvPr>
              <p:cNvSpPr/>
              <p:nvPr/>
            </p:nvSpPr>
            <p:spPr>
              <a:xfrm flipV="1">
                <a:off x="-256890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0" name="Oval 859">
                <a:extLst>
                  <a:ext uri="{FF2B5EF4-FFF2-40B4-BE49-F238E27FC236}">
                    <a16:creationId xmlns:a16="http://schemas.microsoft.com/office/drawing/2014/main" id="{47E7659F-A2CF-47CA-8EC6-7521FD493A16}"/>
                  </a:ext>
                </a:extLst>
              </p:cNvPr>
              <p:cNvSpPr/>
              <p:nvPr/>
            </p:nvSpPr>
            <p:spPr>
              <a:xfrm flipV="1">
                <a:off x="-104490" y="53590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1" name="Oval 860">
                <a:extLst>
                  <a:ext uri="{FF2B5EF4-FFF2-40B4-BE49-F238E27FC236}">
                    <a16:creationId xmlns:a16="http://schemas.microsoft.com/office/drawing/2014/main" id="{349411D3-77EC-4BB5-9A1B-D84B86E538DD}"/>
                  </a:ext>
                </a:extLst>
              </p:cNvPr>
              <p:cNvSpPr/>
              <p:nvPr/>
            </p:nvSpPr>
            <p:spPr>
              <a:xfrm flipV="1">
                <a:off x="-355827" y="52968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2" name="Oval 861">
                <a:extLst>
                  <a:ext uri="{FF2B5EF4-FFF2-40B4-BE49-F238E27FC236}">
                    <a16:creationId xmlns:a16="http://schemas.microsoft.com/office/drawing/2014/main" id="{29A4A539-FCA8-4215-874D-0779A201164C}"/>
                  </a:ext>
                </a:extLst>
              </p:cNvPr>
              <p:cNvSpPr/>
              <p:nvPr/>
            </p:nvSpPr>
            <p:spPr>
              <a:xfrm flipV="1">
                <a:off x="-271017" y="536235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3" name="Oval 862">
                <a:extLst>
                  <a:ext uri="{FF2B5EF4-FFF2-40B4-BE49-F238E27FC236}">
                    <a16:creationId xmlns:a16="http://schemas.microsoft.com/office/drawing/2014/main" id="{843D1EAD-CC91-488B-9DB0-F0D51F57860A}"/>
                  </a:ext>
                </a:extLst>
              </p:cNvPr>
              <p:cNvSpPr/>
              <p:nvPr/>
            </p:nvSpPr>
            <p:spPr>
              <a:xfrm flipV="1">
                <a:off x="-329139" y="543592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4" name="Oval 863">
                <a:extLst>
                  <a:ext uri="{FF2B5EF4-FFF2-40B4-BE49-F238E27FC236}">
                    <a16:creationId xmlns:a16="http://schemas.microsoft.com/office/drawing/2014/main" id="{369028F2-439D-4C6F-9279-FF260D3D07C3}"/>
                  </a:ext>
                </a:extLst>
              </p:cNvPr>
              <p:cNvSpPr/>
              <p:nvPr/>
            </p:nvSpPr>
            <p:spPr>
              <a:xfrm flipV="1">
                <a:off x="-300719" y="55822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5" name="Oval 864">
                <a:extLst>
                  <a:ext uri="{FF2B5EF4-FFF2-40B4-BE49-F238E27FC236}">
                    <a16:creationId xmlns:a16="http://schemas.microsoft.com/office/drawing/2014/main" id="{F24C7ED1-F547-4C1A-ACCC-86C38880F0D4}"/>
                  </a:ext>
                </a:extLst>
              </p:cNvPr>
              <p:cNvSpPr/>
              <p:nvPr/>
            </p:nvSpPr>
            <p:spPr>
              <a:xfrm flipV="1">
                <a:off x="155033" y="48838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6" name="Oval 865">
                <a:extLst>
                  <a:ext uri="{FF2B5EF4-FFF2-40B4-BE49-F238E27FC236}">
                    <a16:creationId xmlns:a16="http://schemas.microsoft.com/office/drawing/2014/main" id="{27CE7647-E8C6-4256-A1DC-2C85AA2F2386}"/>
                  </a:ext>
                </a:extLst>
              </p:cNvPr>
              <p:cNvSpPr/>
              <p:nvPr/>
            </p:nvSpPr>
            <p:spPr>
              <a:xfrm flipV="1">
                <a:off x="239046" y="48198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7" name="Oval 866">
                <a:extLst>
                  <a:ext uri="{FF2B5EF4-FFF2-40B4-BE49-F238E27FC236}">
                    <a16:creationId xmlns:a16="http://schemas.microsoft.com/office/drawing/2014/main" id="{AF22B2C2-9688-442B-986A-C25193A76C8E}"/>
                  </a:ext>
                </a:extLst>
              </p:cNvPr>
              <p:cNvSpPr/>
              <p:nvPr/>
            </p:nvSpPr>
            <p:spPr>
              <a:xfrm flipV="1">
                <a:off x="155033" y="45986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8" name="Oval 867">
                <a:extLst>
                  <a:ext uri="{FF2B5EF4-FFF2-40B4-BE49-F238E27FC236}">
                    <a16:creationId xmlns:a16="http://schemas.microsoft.com/office/drawing/2014/main" id="{99424147-D190-478D-A08F-EB18A7337EE1}"/>
                  </a:ext>
                </a:extLst>
              </p:cNvPr>
              <p:cNvSpPr/>
              <p:nvPr/>
            </p:nvSpPr>
            <p:spPr>
              <a:xfrm flipV="1">
                <a:off x="239046" y="467583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9" name="Oval 868">
                <a:extLst>
                  <a:ext uri="{FF2B5EF4-FFF2-40B4-BE49-F238E27FC236}">
                    <a16:creationId xmlns:a16="http://schemas.microsoft.com/office/drawing/2014/main" id="{FF425949-0778-437F-B797-CF68D2687027}"/>
                  </a:ext>
                </a:extLst>
              </p:cNvPr>
              <p:cNvSpPr/>
              <p:nvPr/>
            </p:nvSpPr>
            <p:spPr>
              <a:xfrm flipV="1">
                <a:off x="239046" y="50837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id="{A31BCF06-38B0-4F9F-ACD7-05FA52742862}"/>
                  </a:ext>
                </a:extLst>
              </p:cNvPr>
              <p:cNvSpPr/>
              <p:nvPr/>
            </p:nvSpPr>
            <p:spPr>
              <a:xfrm flipV="1">
                <a:off x="243777" y="453936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1" name="Oval 870">
                <a:extLst>
                  <a:ext uri="{FF2B5EF4-FFF2-40B4-BE49-F238E27FC236}">
                    <a16:creationId xmlns:a16="http://schemas.microsoft.com/office/drawing/2014/main" id="{56CCBB80-2D11-418C-9401-2BEFF3A5C027}"/>
                  </a:ext>
                </a:extLst>
              </p:cNvPr>
              <p:cNvSpPr/>
              <p:nvPr/>
            </p:nvSpPr>
            <p:spPr>
              <a:xfrm flipV="1">
                <a:off x="248129" y="494690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id="{481168EF-45AC-45F7-8171-26F119288FA7}"/>
                  </a:ext>
                </a:extLst>
              </p:cNvPr>
              <p:cNvSpPr/>
              <p:nvPr/>
            </p:nvSpPr>
            <p:spPr>
              <a:xfrm flipV="1">
                <a:off x="132141" y="51725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3" name="Oval 872">
                <a:extLst>
                  <a:ext uri="{FF2B5EF4-FFF2-40B4-BE49-F238E27FC236}">
                    <a16:creationId xmlns:a16="http://schemas.microsoft.com/office/drawing/2014/main" id="{1C58E766-6D04-4AAE-8287-404F8B63F1A5}"/>
                  </a:ext>
                </a:extLst>
              </p:cNvPr>
              <p:cNvSpPr/>
              <p:nvPr/>
            </p:nvSpPr>
            <p:spPr>
              <a:xfrm flipV="1">
                <a:off x="220987" y="51885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5AC4588F-454F-4F67-82AB-A782FF21403A}"/>
                  </a:ext>
                </a:extLst>
              </p:cNvPr>
              <p:cNvSpPr/>
              <p:nvPr/>
            </p:nvSpPr>
            <p:spPr>
              <a:xfrm flipV="1">
                <a:off x="211061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5" name="Oval 874">
                <a:extLst>
                  <a:ext uri="{FF2B5EF4-FFF2-40B4-BE49-F238E27FC236}">
                    <a16:creationId xmlns:a16="http://schemas.microsoft.com/office/drawing/2014/main" id="{657E84B8-6A67-4360-B16B-1F06D822A68D}"/>
                  </a:ext>
                </a:extLst>
              </p:cNvPr>
              <p:cNvSpPr/>
              <p:nvPr/>
            </p:nvSpPr>
            <p:spPr>
              <a:xfrm flipV="1">
                <a:off x="153399" y="54320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6" name="Oval 875">
                <a:extLst>
                  <a:ext uri="{FF2B5EF4-FFF2-40B4-BE49-F238E27FC236}">
                    <a16:creationId xmlns:a16="http://schemas.microsoft.com/office/drawing/2014/main" id="{973C9153-C7FB-4D1E-9686-F90DC49AE6E5}"/>
                  </a:ext>
                </a:extLst>
              </p:cNvPr>
              <p:cNvSpPr/>
              <p:nvPr/>
            </p:nvSpPr>
            <p:spPr>
              <a:xfrm flipV="1">
                <a:off x="238607" y="54827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7" name="Oval 876">
                <a:extLst>
                  <a:ext uri="{FF2B5EF4-FFF2-40B4-BE49-F238E27FC236}">
                    <a16:creationId xmlns:a16="http://schemas.microsoft.com/office/drawing/2014/main" id="{6C9CE679-B520-4B1D-938D-1DD0C904CD2F}"/>
                  </a:ext>
                </a:extLst>
              </p:cNvPr>
              <p:cNvSpPr/>
              <p:nvPr/>
            </p:nvSpPr>
            <p:spPr>
              <a:xfrm flipV="1">
                <a:off x="211061" y="55646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8" name="Group 877">
              <a:extLst>
                <a:ext uri="{FF2B5EF4-FFF2-40B4-BE49-F238E27FC236}">
                  <a16:creationId xmlns:a16="http://schemas.microsoft.com/office/drawing/2014/main" id="{1D28C5EC-A909-4EC2-A73F-D26EEDF13A32}"/>
                </a:ext>
              </a:extLst>
            </p:cNvPr>
            <p:cNvGrpSpPr/>
            <p:nvPr/>
          </p:nvGrpSpPr>
          <p:grpSpPr>
            <a:xfrm>
              <a:off x="1250310" y="4422994"/>
              <a:ext cx="870653" cy="1247840"/>
              <a:chOff x="-576804" y="4394353"/>
              <a:chExt cx="870653" cy="1247840"/>
            </a:xfrm>
            <a:grpFill/>
          </p:grpSpPr>
          <p:sp>
            <p:nvSpPr>
              <p:cNvPr id="879" name="Oval 878">
                <a:extLst>
                  <a:ext uri="{FF2B5EF4-FFF2-40B4-BE49-F238E27FC236}">
                    <a16:creationId xmlns:a16="http://schemas.microsoft.com/office/drawing/2014/main" id="{2DB4C35E-1E27-4518-8D42-520F4C95405F}"/>
                  </a:ext>
                </a:extLst>
              </p:cNvPr>
              <p:cNvSpPr/>
              <p:nvPr/>
            </p:nvSpPr>
            <p:spPr>
              <a:xfrm flipV="1">
                <a:off x="-571680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0" name="Oval 879">
                <a:extLst>
                  <a:ext uri="{FF2B5EF4-FFF2-40B4-BE49-F238E27FC236}">
                    <a16:creationId xmlns:a16="http://schemas.microsoft.com/office/drawing/2014/main" id="{0AB046F6-6F5F-4696-85C0-014609FEC481}"/>
                  </a:ext>
                </a:extLst>
              </p:cNvPr>
              <p:cNvSpPr/>
              <p:nvPr/>
            </p:nvSpPr>
            <p:spPr>
              <a:xfrm flipV="1">
                <a:off x="-518817" y="44172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1" name="Oval 880">
                <a:extLst>
                  <a:ext uri="{FF2B5EF4-FFF2-40B4-BE49-F238E27FC236}">
                    <a16:creationId xmlns:a16="http://schemas.microsoft.com/office/drawing/2014/main" id="{12F3F7ED-DC4F-4663-B5AD-64C6F33F7B93}"/>
                  </a:ext>
                </a:extLst>
              </p:cNvPr>
              <p:cNvSpPr/>
              <p:nvPr/>
            </p:nvSpPr>
            <p:spPr>
              <a:xfrm flipV="1">
                <a:off x="-574718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2" name="Oval 881">
                <a:extLst>
                  <a:ext uri="{FF2B5EF4-FFF2-40B4-BE49-F238E27FC236}">
                    <a16:creationId xmlns:a16="http://schemas.microsoft.com/office/drawing/2014/main" id="{440671C6-F8A1-41B1-92AC-8FCBC6BE775E}"/>
                  </a:ext>
                </a:extLst>
              </p:cNvPr>
              <p:cNvSpPr/>
              <p:nvPr/>
            </p:nvSpPr>
            <p:spPr>
              <a:xfrm flipV="1">
                <a:off x="-465954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3" name="Oval 882">
                <a:extLst>
                  <a:ext uri="{FF2B5EF4-FFF2-40B4-BE49-F238E27FC236}">
                    <a16:creationId xmlns:a16="http://schemas.microsoft.com/office/drawing/2014/main" id="{5AC5603F-AB12-4331-9E76-BF667B8EAEA3}"/>
                  </a:ext>
                </a:extLst>
              </p:cNvPr>
              <p:cNvSpPr/>
              <p:nvPr/>
            </p:nvSpPr>
            <p:spPr>
              <a:xfrm flipV="1">
                <a:off x="-511674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4" name="Oval 883">
                <a:extLst>
                  <a:ext uri="{FF2B5EF4-FFF2-40B4-BE49-F238E27FC236}">
                    <a16:creationId xmlns:a16="http://schemas.microsoft.com/office/drawing/2014/main" id="{912D588D-31D0-4536-B14C-8537D8101F1C}"/>
                  </a:ext>
                </a:extLst>
              </p:cNvPr>
              <p:cNvSpPr/>
              <p:nvPr/>
            </p:nvSpPr>
            <p:spPr>
              <a:xfrm flipV="1">
                <a:off x="-443094" y="446054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5" name="Oval 884">
                <a:extLst>
                  <a:ext uri="{FF2B5EF4-FFF2-40B4-BE49-F238E27FC236}">
                    <a16:creationId xmlns:a16="http://schemas.microsoft.com/office/drawing/2014/main" id="{9F44B760-A2FE-4DD7-9A46-0D032CA71365}"/>
                  </a:ext>
                </a:extLst>
              </p:cNvPr>
              <p:cNvSpPr/>
              <p:nvPr/>
            </p:nvSpPr>
            <p:spPr>
              <a:xfrm flipV="1">
                <a:off x="-454526" y="451650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6" name="Oval 885">
                <a:extLst>
                  <a:ext uri="{FF2B5EF4-FFF2-40B4-BE49-F238E27FC236}">
                    <a16:creationId xmlns:a16="http://schemas.microsoft.com/office/drawing/2014/main" id="{B9F657AC-2709-437E-A679-1F862C9D87E4}"/>
                  </a:ext>
                </a:extLst>
              </p:cNvPr>
              <p:cNvSpPr/>
              <p:nvPr/>
            </p:nvSpPr>
            <p:spPr>
              <a:xfrm flipV="1">
                <a:off x="-488814" y="45724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7" name="Oval 886">
                <a:extLst>
                  <a:ext uri="{FF2B5EF4-FFF2-40B4-BE49-F238E27FC236}">
                    <a16:creationId xmlns:a16="http://schemas.microsoft.com/office/drawing/2014/main" id="{6910B622-8547-4171-9B05-6DCA3866B4DE}"/>
                  </a:ext>
                </a:extLst>
              </p:cNvPr>
              <p:cNvSpPr/>
              <p:nvPr/>
            </p:nvSpPr>
            <p:spPr>
              <a:xfrm flipV="1">
                <a:off x="-551858" y="452624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52875507-4D94-47C2-AC72-92C75707F397}"/>
                  </a:ext>
                </a:extLst>
              </p:cNvPr>
              <p:cNvSpPr/>
              <p:nvPr/>
            </p:nvSpPr>
            <p:spPr>
              <a:xfrm flipV="1">
                <a:off x="-488814" y="469460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89" name="Oval 888">
                <a:extLst>
                  <a:ext uri="{FF2B5EF4-FFF2-40B4-BE49-F238E27FC236}">
                    <a16:creationId xmlns:a16="http://schemas.microsoft.com/office/drawing/2014/main" id="{2A21C755-365F-4CC8-A498-E24B45CD9248}"/>
                  </a:ext>
                </a:extLst>
              </p:cNvPr>
              <p:cNvSpPr/>
              <p:nvPr/>
            </p:nvSpPr>
            <p:spPr>
              <a:xfrm flipV="1">
                <a:off x="-574718" y="46214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0" name="Oval 889">
                <a:extLst>
                  <a:ext uri="{FF2B5EF4-FFF2-40B4-BE49-F238E27FC236}">
                    <a16:creationId xmlns:a16="http://schemas.microsoft.com/office/drawing/2014/main" id="{7CF1C65C-0CDD-4F40-A558-25B6DF0333CF}"/>
                  </a:ext>
                </a:extLst>
              </p:cNvPr>
              <p:cNvSpPr/>
              <p:nvPr/>
            </p:nvSpPr>
            <p:spPr>
              <a:xfrm flipV="1">
                <a:off x="-543196" y="45810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1" name="Oval 890">
                <a:extLst>
                  <a:ext uri="{FF2B5EF4-FFF2-40B4-BE49-F238E27FC236}">
                    <a16:creationId xmlns:a16="http://schemas.microsoft.com/office/drawing/2014/main" id="{34B6A52F-1AC7-46B1-90EC-120BD2122252}"/>
                  </a:ext>
                </a:extLst>
              </p:cNvPr>
              <p:cNvSpPr/>
              <p:nvPr/>
            </p:nvSpPr>
            <p:spPr>
              <a:xfrm flipV="1">
                <a:off x="-509473" y="46352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2" name="Oval 891">
                <a:extLst>
                  <a:ext uri="{FF2B5EF4-FFF2-40B4-BE49-F238E27FC236}">
                    <a16:creationId xmlns:a16="http://schemas.microsoft.com/office/drawing/2014/main" id="{6A1A9507-C11C-4766-8511-71178C6DF2EF}"/>
                  </a:ext>
                </a:extLst>
              </p:cNvPr>
              <p:cNvSpPr/>
              <p:nvPr/>
            </p:nvSpPr>
            <p:spPr>
              <a:xfrm flipV="1">
                <a:off x="-448808" y="46181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63B9C6EF-7D47-45D3-89A3-1B96C50349A6}"/>
                  </a:ext>
                </a:extLst>
              </p:cNvPr>
              <p:cNvSpPr/>
              <p:nvPr/>
            </p:nvSpPr>
            <p:spPr>
              <a:xfrm flipV="1">
                <a:off x="-437945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4" name="Oval 893">
                <a:extLst>
                  <a:ext uri="{FF2B5EF4-FFF2-40B4-BE49-F238E27FC236}">
                    <a16:creationId xmlns:a16="http://schemas.microsoft.com/office/drawing/2014/main" id="{AB1F3A69-90F0-4C38-B3C5-D27800B03851}"/>
                  </a:ext>
                </a:extLst>
              </p:cNvPr>
              <p:cNvSpPr/>
              <p:nvPr/>
            </p:nvSpPr>
            <p:spPr>
              <a:xfrm flipV="1">
                <a:off x="-551858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EF91C4A1-88EC-4E1E-A5E1-CA476034E391}"/>
                  </a:ext>
                </a:extLst>
              </p:cNvPr>
              <p:cNvSpPr/>
              <p:nvPr/>
            </p:nvSpPr>
            <p:spPr>
              <a:xfrm flipV="1">
                <a:off x="-574718" y="47410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CE1D331A-6873-4883-8BA2-DE123AFB3B66}"/>
                  </a:ext>
                </a:extLst>
              </p:cNvPr>
              <p:cNvSpPr/>
              <p:nvPr/>
            </p:nvSpPr>
            <p:spPr>
              <a:xfrm flipV="1">
                <a:off x="-576804" y="48325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9B9DD1DA-CCB8-4314-A1B6-3604BDE56175}"/>
                  </a:ext>
                </a:extLst>
              </p:cNvPr>
              <p:cNvSpPr/>
              <p:nvPr/>
            </p:nvSpPr>
            <p:spPr>
              <a:xfrm flipV="1">
                <a:off x="-505276" y="48076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D9AB1E97-C91B-437C-BA21-2E16205C89F7}"/>
                  </a:ext>
                </a:extLst>
              </p:cNvPr>
              <p:cNvSpPr/>
              <p:nvPr/>
            </p:nvSpPr>
            <p:spPr>
              <a:xfrm flipV="1">
                <a:off x="-517660" y="475809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9" name="Oval 898">
                <a:extLst>
                  <a:ext uri="{FF2B5EF4-FFF2-40B4-BE49-F238E27FC236}">
                    <a16:creationId xmlns:a16="http://schemas.microsoft.com/office/drawing/2014/main" id="{51D062A6-641B-477A-9B4B-DC06E0683F4B}"/>
                  </a:ext>
                </a:extLst>
              </p:cNvPr>
              <p:cNvSpPr/>
              <p:nvPr/>
            </p:nvSpPr>
            <p:spPr>
              <a:xfrm flipV="1">
                <a:off x="-449263" y="47384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BC9BC60D-E7A1-46D2-A221-529D6FA22B1D}"/>
                  </a:ext>
                </a:extLst>
              </p:cNvPr>
              <p:cNvSpPr/>
              <p:nvPr/>
            </p:nvSpPr>
            <p:spPr>
              <a:xfrm flipV="1">
                <a:off x="-449263" y="480129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1" name="Oval 900">
                <a:extLst>
                  <a:ext uri="{FF2B5EF4-FFF2-40B4-BE49-F238E27FC236}">
                    <a16:creationId xmlns:a16="http://schemas.microsoft.com/office/drawing/2014/main" id="{B6F50A3A-59DC-4251-A735-BD9758DA2A0D}"/>
                  </a:ext>
                </a:extLst>
              </p:cNvPr>
              <p:cNvSpPr/>
              <p:nvPr/>
            </p:nvSpPr>
            <p:spPr>
              <a:xfrm flipV="1">
                <a:off x="-560263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A90F8558-02BA-4B8C-BAEB-AF7CE4D749AB}"/>
                  </a:ext>
                </a:extLst>
              </p:cNvPr>
              <p:cNvSpPr/>
              <p:nvPr/>
            </p:nvSpPr>
            <p:spPr>
              <a:xfrm flipV="1">
                <a:off x="-507400" y="492927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E905976B-6320-4FE3-9840-9B08E1D697C6}"/>
                  </a:ext>
                </a:extLst>
              </p:cNvPr>
              <p:cNvSpPr/>
              <p:nvPr/>
            </p:nvSpPr>
            <p:spPr>
              <a:xfrm flipV="1">
                <a:off x="-563301" y="49749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F59AF374-EFF5-474F-B4C6-0583905D8D0A}"/>
                  </a:ext>
                </a:extLst>
              </p:cNvPr>
              <p:cNvSpPr/>
              <p:nvPr/>
            </p:nvSpPr>
            <p:spPr>
              <a:xfrm flipV="1">
                <a:off x="-454537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4059AD13-291A-4FDA-AE90-A96A5B79C47E}"/>
                  </a:ext>
                </a:extLst>
              </p:cNvPr>
              <p:cNvSpPr/>
              <p:nvPr/>
            </p:nvSpPr>
            <p:spPr>
              <a:xfrm flipV="1">
                <a:off x="-500257" y="499546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ADBD3A4E-5C12-4E29-94B5-695CBDD22450}"/>
                  </a:ext>
                </a:extLst>
              </p:cNvPr>
              <p:cNvSpPr/>
              <p:nvPr/>
            </p:nvSpPr>
            <p:spPr>
              <a:xfrm flipV="1">
                <a:off x="-431677" y="497260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6971483A-2640-4ED9-9A2B-AB18745777D4}"/>
                  </a:ext>
                </a:extLst>
              </p:cNvPr>
              <p:cNvSpPr/>
              <p:nvPr/>
            </p:nvSpPr>
            <p:spPr>
              <a:xfrm flipV="1">
                <a:off x="-443109" y="50285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2A686D3E-0907-450E-9F41-F15A91DDB2E6}"/>
                  </a:ext>
                </a:extLst>
              </p:cNvPr>
              <p:cNvSpPr/>
              <p:nvPr/>
            </p:nvSpPr>
            <p:spPr>
              <a:xfrm flipV="1">
                <a:off x="-477397" y="50845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F1113665-6BA4-4026-A47D-052653444C1B}"/>
                  </a:ext>
                </a:extLst>
              </p:cNvPr>
              <p:cNvSpPr/>
              <p:nvPr/>
            </p:nvSpPr>
            <p:spPr>
              <a:xfrm flipV="1">
                <a:off x="-540441" y="50383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0" name="Oval 909">
                <a:extLst>
                  <a:ext uri="{FF2B5EF4-FFF2-40B4-BE49-F238E27FC236}">
                    <a16:creationId xmlns:a16="http://schemas.microsoft.com/office/drawing/2014/main" id="{7936B189-2E6F-4427-AD23-E7B5857EBCCA}"/>
                  </a:ext>
                </a:extLst>
              </p:cNvPr>
              <p:cNvSpPr/>
              <p:nvPr/>
            </p:nvSpPr>
            <p:spPr>
              <a:xfrm flipV="1">
                <a:off x="-477397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1" name="Oval 910">
                <a:extLst>
                  <a:ext uri="{FF2B5EF4-FFF2-40B4-BE49-F238E27FC236}">
                    <a16:creationId xmlns:a16="http://schemas.microsoft.com/office/drawing/2014/main" id="{B54504BB-CAE9-4EB1-AA5F-1EF4B99F5E69}"/>
                  </a:ext>
                </a:extLst>
              </p:cNvPr>
              <p:cNvSpPr/>
              <p:nvPr/>
            </p:nvSpPr>
            <p:spPr>
              <a:xfrm flipV="1">
                <a:off x="-563301" y="513355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2" name="Oval 911">
                <a:extLst>
                  <a:ext uri="{FF2B5EF4-FFF2-40B4-BE49-F238E27FC236}">
                    <a16:creationId xmlns:a16="http://schemas.microsoft.com/office/drawing/2014/main" id="{870531CA-1122-4101-99D0-37E1CB0E41C1}"/>
                  </a:ext>
                </a:extLst>
              </p:cNvPr>
              <p:cNvSpPr/>
              <p:nvPr/>
            </p:nvSpPr>
            <p:spPr>
              <a:xfrm flipV="1">
                <a:off x="-531779" y="50931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3" name="Oval 912">
                <a:extLst>
                  <a:ext uri="{FF2B5EF4-FFF2-40B4-BE49-F238E27FC236}">
                    <a16:creationId xmlns:a16="http://schemas.microsoft.com/office/drawing/2014/main" id="{32D832F9-5FDA-4DC2-B306-965F887C512C}"/>
                  </a:ext>
                </a:extLst>
              </p:cNvPr>
              <p:cNvSpPr/>
              <p:nvPr/>
            </p:nvSpPr>
            <p:spPr>
              <a:xfrm flipV="1">
                <a:off x="-498056" y="514733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4" name="Oval 913">
                <a:extLst>
                  <a:ext uri="{FF2B5EF4-FFF2-40B4-BE49-F238E27FC236}">
                    <a16:creationId xmlns:a16="http://schemas.microsoft.com/office/drawing/2014/main" id="{79374874-41AB-4A40-8FC5-5FA3B467CFB0}"/>
                  </a:ext>
                </a:extLst>
              </p:cNvPr>
              <p:cNvSpPr/>
              <p:nvPr/>
            </p:nvSpPr>
            <p:spPr>
              <a:xfrm flipV="1">
                <a:off x="-437391" y="51302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5" name="Oval 914">
                <a:extLst>
                  <a:ext uri="{FF2B5EF4-FFF2-40B4-BE49-F238E27FC236}">
                    <a16:creationId xmlns:a16="http://schemas.microsoft.com/office/drawing/2014/main" id="{82FCEFD5-F06D-4360-BD90-D8C98DA24155}"/>
                  </a:ext>
                </a:extLst>
              </p:cNvPr>
              <p:cNvSpPr/>
              <p:nvPr/>
            </p:nvSpPr>
            <p:spPr>
              <a:xfrm flipV="1">
                <a:off x="-426528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6" name="Oval 915">
                <a:extLst>
                  <a:ext uri="{FF2B5EF4-FFF2-40B4-BE49-F238E27FC236}">
                    <a16:creationId xmlns:a16="http://schemas.microsoft.com/office/drawing/2014/main" id="{4AE68EC3-7495-47B7-9E18-337124B7EE7F}"/>
                  </a:ext>
                </a:extLst>
              </p:cNvPr>
              <p:cNvSpPr/>
              <p:nvPr/>
            </p:nvSpPr>
            <p:spPr>
              <a:xfrm flipV="1">
                <a:off x="-540441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7" name="Oval 916">
                <a:extLst>
                  <a:ext uri="{FF2B5EF4-FFF2-40B4-BE49-F238E27FC236}">
                    <a16:creationId xmlns:a16="http://schemas.microsoft.com/office/drawing/2014/main" id="{2C744834-7269-4EEC-96C0-1A68AA277C38}"/>
                  </a:ext>
                </a:extLst>
              </p:cNvPr>
              <p:cNvSpPr/>
              <p:nvPr/>
            </p:nvSpPr>
            <p:spPr>
              <a:xfrm flipV="1">
                <a:off x="-563301" y="525312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5092F85B-A36E-4C2D-9373-42DF0F39D621}"/>
                  </a:ext>
                </a:extLst>
              </p:cNvPr>
              <p:cNvSpPr/>
              <p:nvPr/>
            </p:nvSpPr>
            <p:spPr>
              <a:xfrm flipV="1">
                <a:off x="-565387" y="534456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9" name="Oval 918">
                <a:extLst>
                  <a:ext uri="{FF2B5EF4-FFF2-40B4-BE49-F238E27FC236}">
                    <a16:creationId xmlns:a16="http://schemas.microsoft.com/office/drawing/2014/main" id="{C3A724A5-F3BE-42AF-9392-26A2C162C2C8}"/>
                  </a:ext>
                </a:extLst>
              </p:cNvPr>
              <p:cNvSpPr/>
              <p:nvPr/>
            </p:nvSpPr>
            <p:spPr>
              <a:xfrm flipV="1">
                <a:off x="-493859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0" name="Oval 919">
                <a:extLst>
                  <a:ext uri="{FF2B5EF4-FFF2-40B4-BE49-F238E27FC236}">
                    <a16:creationId xmlns:a16="http://schemas.microsoft.com/office/drawing/2014/main" id="{20E0ED7A-3714-4872-A26E-2C1FF36F2394}"/>
                  </a:ext>
                </a:extLst>
              </p:cNvPr>
              <p:cNvSpPr/>
              <p:nvPr/>
            </p:nvSpPr>
            <p:spPr>
              <a:xfrm flipV="1">
                <a:off x="-506243" y="52701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1" name="Oval 920">
                <a:extLst>
                  <a:ext uri="{FF2B5EF4-FFF2-40B4-BE49-F238E27FC236}">
                    <a16:creationId xmlns:a16="http://schemas.microsoft.com/office/drawing/2014/main" id="{6302A36E-35FC-4FBB-B858-5AABEBD86C8E}"/>
                  </a:ext>
                </a:extLst>
              </p:cNvPr>
              <p:cNvSpPr/>
              <p:nvPr/>
            </p:nvSpPr>
            <p:spPr>
              <a:xfrm flipV="1">
                <a:off x="-437846" y="52505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B65B7FF3-BA63-42FE-A997-BB165A0208EA}"/>
                  </a:ext>
                </a:extLst>
              </p:cNvPr>
              <p:cNvSpPr/>
              <p:nvPr/>
            </p:nvSpPr>
            <p:spPr>
              <a:xfrm flipV="1">
                <a:off x="-437846" y="531335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3" name="Oval 922">
                <a:extLst>
                  <a:ext uri="{FF2B5EF4-FFF2-40B4-BE49-F238E27FC236}">
                    <a16:creationId xmlns:a16="http://schemas.microsoft.com/office/drawing/2014/main" id="{21792BEB-39CF-4EAC-A0A7-D4572785B3A4}"/>
                  </a:ext>
                </a:extLst>
              </p:cNvPr>
              <p:cNvSpPr/>
              <p:nvPr/>
            </p:nvSpPr>
            <p:spPr>
              <a:xfrm flipV="1">
                <a:off x="-505276" y="48670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4" name="Oval 923">
                <a:extLst>
                  <a:ext uri="{FF2B5EF4-FFF2-40B4-BE49-F238E27FC236}">
                    <a16:creationId xmlns:a16="http://schemas.microsoft.com/office/drawing/2014/main" id="{8A2C133A-0D60-4048-AEB7-719AB1487BF8}"/>
                  </a:ext>
                </a:extLst>
              </p:cNvPr>
              <p:cNvSpPr/>
              <p:nvPr/>
            </p:nvSpPr>
            <p:spPr>
              <a:xfrm flipV="1">
                <a:off x="-545190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5" name="Oval 924">
                <a:extLst>
                  <a:ext uri="{FF2B5EF4-FFF2-40B4-BE49-F238E27FC236}">
                    <a16:creationId xmlns:a16="http://schemas.microsoft.com/office/drawing/2014/main" id="{E49E1374-C5E8-4CA7-8849-E64391A799D4}"/>
                  </a:ext>
                </a:extLst>
              </p:cNvPr>
              <p:cNvSpPr/>
              <p:nvPr/>
            </p:nvSpPr>
            <p:spPr>
              <a:xfrm flipV="1">
                <a:off x="-492327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6" name="Oval 925">
                <a:extLst>
                  <a:ext uri="{FF2B5EF4-FFF2-40B4-BE49-F238E27FC236}">
                    <a16:creationId xmlns:a16="http://schemas.microsoft.com/office/drawing/2014/main" id="{38444868-D986-4051-AED2-C9084AC14056}"/>
                  </a:ext>
                </a:extLst>
              </p:cNvPr>
              <p:cNvSpPr/>
              <p:nvPr/>
            </p:nvSpPr>
            <p:spPr>
              <a:xfrm flipV="1">
                <a:off x="-548228" y="54783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7" name="Oval 926">
                <a:extLst>
                  <a:ext uri="{FF2B5EF4-FFF2-40B4-BE49-F238E27FC236}">
                    <a16:creationId xmlns:a16="http://schemas.microsoft.com/office/drawing/2014/main" id="{2D6C815C-E8E2-4FE6-8230-A4E3551CB1E1}"/>
                  </a:ext>
                </a:extLst>
              </p:cNvPr>
              <p:cNvSpPr/>
              <p:nvPr/>
            </p:nvSpPr>
            <p:spPr>
              <a:xfrm flipV="1">
                <a:off x="-439464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8" name="Oval 927">
                <a:extLst>
                  <a:ext uri="{FF2B5EF4-FFF2-40B4-BE49-F238E27FC236}">
                    <a16:creationId xmlns:a16="http://schemas.microsoft.com/office/drawing/2014/main" id="{7AB02C98-3369-40E1-B428-E942A131E7F6}"/>
                  </a:ext>
                </a:extLst>
              </p:cNvPr>
              <p:cNvSpPr/>
              <p:nvPr/>
            </p:nvSpPr>
            <p:spPr>
              <a:xfrm flipV="1">
                <a:off x="-485184" y="54988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9" name="Oval 928">
                <a:extLst>
                  <a:ext uri="{FF2B5EF4-FFF2-40B4-BE49-F238E27FC236}">
                    <a16:creationId xmlns:a16="http://schemas.microsoft.com/office/drawing/2014/main" id="{3AF09AE1-7C15-4FC0-8C8D-8068ADD6D780}"/>
                  </a:ext>
                </a:extLst>
              </p:cNvPr>
              <p:cNvSpPr/>
              <p:nvPr/>
            </p:nvSpPr>
            <p:spPr>
              <a:xfrm flipV="1">
                <a:off x="-416604" y="54759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3D525A89-4703-49FD-A9D1-E7CF3CD13E6D}"/>
                  </a:ext>
                </a:extLst>
              </p:cNvPr>
              <p:cNvSpPr/>
              <p:nvPr/>
            </p:nvSpPr>
            <p:spPr>
              <a:xfrm flipV="1">
                <a:off x="-428036" y="553193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65AD8FAC-DF11-41B5-B30B-54B82ED95CAC}"/>
                  </a:ext>
                </a:extLst>
              </p:cNvPr>
              <p:cNvSpPr/>
              <p:nvPr/>
            </p:nvSpPr>
            <p:spPr>
              <a:xfrm flipV="1">
                <a:off x="-462324" y="55878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B75D7EE7-CD4C-4AE5-BA80-054CAF1FE177}"/>
                  </a:ext>
                </a:extLst>
              </p:cNvPr>
              <p:cNvSpPr/>
              <p:nvPr/>
            </p:nvSpPr>
            <p:spPr>
              <a:xfrm flipV="1">
                <a:off x="-525368" y="55416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A329E7A6-05B1-4BA9-B23F-661CA7CAFE1E}"/>
                  </a:ext>
                </a:extLst>
              </p:cNvPr>
              <p:cNvSpPr/>
              <p:nvPr/>
            </p:nvSpPr>
            <p:spPr>
              <a:xfrm flipV="1">
                <a:off x="-516706" y="55964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B9C55A35-FD5E-464D-9A01-3DA86834E952}"/>
                  </a:ext>
                </a:extLst>
              </p:cNvPr>
              <p:cNvSpPr/>
              <p:nvPr/>
            </p:nvSpPr>
            <p:spPr>
              <a:xfrm flipV="1">
                <a:off x="-493859" y="537314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5" name="Oval 934">
                <a:extLst>
                  <a:ext uri="{FF2B5EF4-FFF2-40B4-BE49-F238E27FC236}">
                    <a16:creationId xmlns:a16="http://schemas.microsoft.com/office/drawing/2014/main" id="{F449750A-6C61-46B5-AC85-7BD517035A73}"/>
                  </a:ext>
                </a:extLst>
              </p:cNvPr>
              <p:cNvSpPr/>
              <p:nvPr/>
            </p:nvSpPr>
            <p:spPr>
              <a:xfrm flipV="1">
                <a:off x="-171765" y="465813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6" name="Oval 935">
                <a:extLst>
                  <a:ext uri="{FF2B5EF4-FFF2-40B4-BE49-F238E27FC236}">
                    <a16:creationId xmlns:a16="http://schemas.microsoft.com/office/drawing/2014/main" id="{FA5750FB-F051-4A49-ABED-51FFBDDC602F}"/>
                  </a:ext>
                </a:extLst>
              </p:cNvPr>
              <p:cNvSpPr/>
              <p:nvPr/>
            </p:nvSpPr>
            <p:spPr>
              <a:xfrm flipV="1">
                <a:off x="-138926" y="48782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7" name="Oval 936">
                <a:extLst>
                  <a:ext uri="{FF2B5EF4-FFF2-40B4-BE49-F238E27FC236}">
                    <a16:creationId xmlns:a16="http://schemas.microsoft.com/office/drawing/2014/main" id="{ED4D02FE-7ECA-4A42-8D38-A2C6BDA433AE}"/>
                  </a:ext>
                </a:extLst>
              </p:cNvPr>
              <p:cNvSpPr/>
              <p:nvPr/>
            </p:nvSpPr>
            <p:spPr>
              <a:xfrm flipV="1">
                <a:off x="-79690" y="47619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8" name="Oval 937">
                <a:extLst>
                  <a:ext uri="{FF2B5EF4-FFF2-40B4-BE49-F238E27FC236}">
                    <a16:creationId xmlns:a16="http://schemas.microsoft.com/office/drawing/2014/main" id="{2063A01A-A4E7-4AB4-AE47-EADF65BF569C}"/>
                  </a:ext>
                </a:extLst>
              </p:cNvPr>
              <p:cNvSpPr/>
              <p:nvPr/>
            </p:nvSpPr>
            <p:spPr>
              <a:xfrm flipV="1">
                <a:off x="37785" y="49011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9" name="Oval 938">
                <a:extLst>
                  <a:ext uri="{FF2B5EF4-FFF2-40B4-BE49-F238E27FC236}">
                    <a16:creationId xmlns:a16="http://schemas.microsoft.com/office/drawing/2014/main" id="{663B2700-8ED4-485B-B8DF-5BA207578139}"/>
                  </a:ext>
                </a:extLst>
              </p:cNvPr>
              <p:cNvSpPr/>
              <p:nvPr/>
            </p:nvSpPr>
            <p:spPr>
              <a:xfrm flipV="1">
                <a:off x="-116066" y="501832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0" name="Oval 939">
                <a:extLst>
                  <a:ext uri="{FF2B5EF4-FFF2-40B4-BE49-F238E27FC236}">
                    <a16:creationId xmlns:a16="http://schemas.microsoft.com/office/drawing/2014/main" id="{640887E1-64DF-41DA-AA25-517DD67F16E1}"/>
                  </a:ext>
                </a:extLst>
              </p:cNvPr>
              <p:cNvSpPr/>
              <p:nvPr/>
            </p:nvSpPr>
            <p:spPr>
              <a:xfrm flipV="1">
                <a:off x="37785" y="503049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1" name="Oval 940">
                <a:extLst>
                  <a:ext uri="{FF2B5EF4-FFF2-40B4-BE49-F238E27FC236}">
                    <a16:creationId xmlns:a16="http://schemas.microsoft.com/office/drawing/2014/main" id="{BBF162F6-338F-46FA-973D-CF5EC138AAB7}"/>
                  </a:ext>
                </a:extLst>
              </p:cNvPr>
              <p:cNvSpPr/>
              <p:nvPr/>
            </p:nvSpPr>
            <p:spPr>
              <a:xfrm flipV="1">
                <a:off x="-102550" y="522952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2" name="Oval 941">
                <a:extLst>
                  <a:ext uri="{FF2B5EF4-FFF2-40B4-BE49-F238E27FC236}">
                    <a16:creationId xmlns:a16="http://schemas.microsoft.com/office/drawing/2014/main" id="{13C560E9-3948-4C9F-A67C-DFA53804DAFC}"/>
                  </a:ext>
                </a:extLst>
              </p:cNvPr>
              <p:cNvSpPr/>
              <p:nvPr/>
            </p:nvSpPr>
            <p:spPr>
              <a:xfrm flipV="1">
                <a:off x="60645" y="528671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3" name="Oval 942">
                <a:extLst>
                  <a:ext uri="{FF2B5EF4-FFF2-40B4-BE49-F238E27FC236}">
                    <a16:creationId xmlns:a16="http://schemas.microsoft.com/office/drawing/2014/main" id="{7D9018B3-58AA-4289-87BA-2E25535695FC}"/>
                  </a:ext>
                </a:extLst>
              </p:cNvPr>
              <p:cNvSpPr/>
              <p:nvPr/>
            </p:nvSpPr>
            <p:spPr>
              <a:xfrm flipV="1">
                <a:off x="-194625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4" name="Oval 943">
                <a:extLst>
                  <a:ext uri="{FF2B5EF4-FFF2-40B4-BE49-F238E27FC236}">
                    <a16:creationId xmlns:a16="http://schemas.microsoft.com/office/drawing/2014/main" id="{5F0B8D98-087C-444A-AF0A-DDB54B0964B3}"/>
                  </a:ext>
                </a:extLst>
              </p:cNvPr>
              <p:cNvSpPr/>
              <p:nvPr/>
            </p:nvSpPr>
            <p:spPr>
              <a:xfrm flipV="1">
                <a:off x="-45720" y="545311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5" name="Oval 944">
                <a:extLst>
                  <a:ext uri="{FF2B5EF4-FFF2-40B4-BE49-F238E27FC236}">
                    <a16:creationId xmlns:a16="http://schemas.microsoft.com/office/drawing/2014/main" id="{ADDB20A7-B391-42FE-A380-2B414DC496D6}"/>
                  </a:ext>
                </a:extLst>
              </p:cNvPr>
              <p:cNvSpPr/>
              <p:nvPr/>
            </p:nvSpPr>
            <p:spPr>
              <a:xfrm flipV="1">
                <a:off x="-136701" y="55873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6" name="Oval 945">
                <a:extLst>
                  <a:ext uri="{FF2B5EF4-FFF2-40B4-BE49-F238E27FC236}">
                    <a16:creationId xmlns:a16="http://schemas.microsoft.com/office/drawing/2014/main" id="{E06C34D8-FA49-42A1-8978-76E82F9E7605}"/>
                  </a:ext>
                </a:extLst>
              </p:cNvPr>
              <p:cNvSpPr/>
              <p:nvPr/>
            </p:nvSpPr>
            <p:spPr>
              <a:xfrm flipV="1">
                <a:off x="60645" y="55645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7" name="Oval 946">
                <a:extLst>
                  <a:ext uri="{FF2B5EF4-FFF2-40B4-BE49-F238E27FC236}">
                    <a16:creationId xmlns:a16="http://schemas.microsoft.com/office/drawing/2014/main" id="{BD3F49FA-A231-4870-BCBC-B64CD7558880}"/>
                  </a:ext>
                </a:extLst>
              </p:cNvPr>
              <p:cNvSpPr/>
              <p:nvPr/>
            </p:nvSpPr>
            <p:spPr>
              <a:xfrm flipV="1">
                <a:off x="-7935" y="46706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8" name="Oval 947">
                <a:extLst>
                  <a:ext uri="{FF2B5EF4-FFF2-40B4-BE49-F238E27FC236}">
                    <a16:creationId xmlns:a16="http://schemas.microsoft.com/office/drawing/2014/main" id="{90C37E7B-A32F-487D-A1EB-6B2840D8FF0F}"/>
                  </a:ext>
                </a:extLst>
              </p:cNvPr>
              <p:cNvSpPr/>
              <p:nvPr/>
            </p:nvSpPr>
            <p:spPr>
              <a:xfrm flipV="1">
                <a:off x="60645" y="44400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9" name="Oval 948">
                <a:extLst>
                  <a:ext uri="{FF2B5EF4-FFF2-40B4-BE49-F238E27FC236}">
                    <a16:creationId xmlns:a16="http://schemas.microsoft.com/office/drawing/2014/main" id="{0363A3E8-F3FD-416A-87D6-01273EF89312}"/>
                  </a:ext>
                </a:extLst>
              </p:cNvPr>
              <p:cNvSpPr/>
              <p:nvPr/>
            </p:nvSpPr>
            <p:spPr>
              <a:xfrm flipV="1">
                <a:off x="-45720" y="45338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0" name="Oval 949">
                <a:extLst>
                  <a:ext uri="{FF2B5EF4-FFF2-40B4-BE49-F238E27FC236}">
                    <a16:creationId xmlns:a16="http://schemas.microsoft.com/office/drawing/2014/main" id="{243B5D9E-E48B-4496-B342-4FF1FDEEE4D0}"/>
                  </a:ext>
                </a:extLst>
              </p:cNvPr>
              <p:cNvSpPr/>
              <p:nvPr/>
            </p:nvSpPr>
            <p:spPr>
              <a:xfrm flipV="1">
                <a:off x="-173851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1" name="Oval 950">
                <a:extLst>
                  <a:ext uri="{FF2B5EF4-FFF2-40B4-BE49-F238E27FC236}">
                    <a16:creationId xmlns:a16="http://schemas.microsoft.com/office/drawing/2014/main" id="{30AA0624-51A7-4C12-B822-E0F1BB1F7783}"/>
                  </a:ext>
                </a:extLst>
              </p:cNvPr>
              <p:cNvSpPr/>
              <p:nvPr/>
            </p:nvSpPr>
            <p:spPr>
              <a:xfrm flipV="1">
                <a:off x="-323051" y="457196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2" name="Oval 951">
                <a:extLst>
                  <a:ext uri="{FF2B5EF4-FFF2-40B4-BE49-F238E27FC236}">
                    <a16:creationId xmlns:a16="http://schemas.microsoft.com/office/drawing/2014/main" id="{6EA552D2-C8C6-41E1-AE8A-DE1D13A1A16E}"/>
                  </a:ext>
                </a:extLst>
              </p:cNvPr>
              <p:cNvSpPr/>
              <p:nvPr/>
            </p:nvSpPr>
            <p:spPr>
              <a:xfrm flipV="1">
                <a:off x="-305525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3" name="Oval 952">
                <a:extLst>
                  <a:ext uri="{FF2B5EF4-FFF2-40B4-BE49-F238E27FC236}">
                    <a16:creationId xmlns:a16="http://schemas.microsoft.com/office/drawing/2014/main" id="{7F91E3B1-65DF-4B2D-8BBC-AD0EEB93C510}"/>
                  </a:ext>
                </a:extLst>
              </p:cNvPr>
              <p:cNvSpPr/>
              <p:nvPr/>
            </p:nvSpPr>
            <p:spPr>
              <a:xfrm flipV="1">
                <a:off x="-367369" y="45086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4" name="Oval 953">
                <a:extLst>
                  <a:ext uri="{FF2B5EF4-FFF2-40B4-BE49-F238E27FC236}">
                    <a16:creationId xmlns:a16="http://schemas.microsoft.com/office/drawing/2014/main" id="{8D570F73-700E-4713-96CB-85FB35266E15}"/>
                  </a:ext>
                </a:extLst>
              </p:cNvPr>
              <p:cNvSpPr/>
              <p:nvPr/>
            </p:nvSpPr>
            <p:spPr>
              <a:xfrm flipV="1">
                <a:off x="-345643" y="467529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5" name="Oval 954">
                <a:extLst>
                  <a:ext uri="{FF2B5EF4-FFF2-40B4-BE49-F238E27FC236}">
                    <a16:creationId xmlns:a16="http://schemas.microsoft.com/office/drawing/2014/main" id="{707D70B2-49B2-444F-AE93-256C98F5E15C}"/>
                  </a:ext>
                </a:extLst>
              </p:cNvPr>
              <p:cNvSpPr/>
              <p:nvPr/>
            </p:nvSpPr>
            <p:spPr>
              <a:xfrm flipV="1">
                <a:off x="-293523" y="47613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6" name="Oval 955">
                <a:extLst>
                  <a:ext uri="{FF2B5EF4-FFF2-40B4-BE49-F238E27FC236}">
                    <a16:creationId xmlns:a16="http://schemas.microsoft.com/office/drawing/2014/main" id="{ECEA1A89-C68A-4235-9BE9-F4BEEC42DB9D}"/>
                  </a:ext>
                </a:extLst>
              </p:cNvPr>
              <p:cNvSpPr/>
              <p:nvPr/>
            </p:nvSpPr>
            <p:spPr>
              <a:xfrm flipV="1">
                <a:off x="-272072" y="48726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7" name="Oval 956">
                <a:extLst>
                  <a:ext uri="{FF2B5EF4-FFF2-40B4-BE49-F238E27FC236}">
                    <a16:creationId xmlns:a16="http://schemas.microsoft.com/office/drawing/2014/main" id="{0BA4534C-901F-41B8-8B23-FE94CD907362}"/>
                  </a:ext>
                </a:extLst>
              </p:cNvPr>
              <p:cNvSpPr/>
              <p:nvPr/>
            </p:nvSpPr>
            <p:spPr>
              <a:xfrm flipV="1">
                <a:off x="-119672" y="50250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8" name="Oval 957">
                <a:extLst>
                  <a:ext uri="{FF2B5EF4-FFF2-40B4-BE49-F238E27FC236}">
                    <a16:creationId xmlns:a16="http://schemas.microsoft.com/office/drawing/2014/main" id="{93246AAB-80EC-409C-825A-8319E4375691}"/>
                  </a:ext>
                </a:extLst>
              </p:cNvPr>
              <p:cNvSpPr/>
              <p:nvPr/>
            </p:nvSpPr>
            <p:spPr>
              <a:xfrm flipV="1">
                <a:off x="-361260" y="48236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9" name="Oval 958">
                <a:extLst>
                  <a:ext uri="{FF2B5EF4-FFF2-40B4-BE49-F238E27FC236}">
                    <a16:creationId xmlns:a16="http://schemas.microsoft.com/office/drawing/2014/main" id="{BDF05F83-FCA7-419F-AE7A-D2ADBF9FD7C8}"/>
                  </a:ext>
                </a:extLst>
              </p:cNvPr>
              <p:cNvSpPr/>
              <p:nvPr/>
            </p:nvSpPr>
            <p:spPr>
              <a:xfrm flipV="1">
                <a:off x="-300719" y="50011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0" name="Oval 959">
                <a:extLst>
                  <a:ext uri="{FF2B5EF4-FFF2-40B4-BE49-F238E27FC236}">
                    <a16:creationId xmlns:a16="http://schemas.microsoft.com/office/drawing/2014/main" id="{4542EDB6-527A-41B3-8101-DB2A36C07A9B}"/>
                  </a:ext>
                </a:extLst>
              </p:cNvPr>
              <p:cNvSpPr/>
              <p:nvPr/>
            </p:nvSpPr>
            <p:spPr>
              <a:xfrm flipV="1">
                <a:off x="-355954" y="49217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1" name="Oval 960">
                <a:extLst>
                  <a:ext uri="{FF2B5EF4-FFF2-40B4-BE49-F238E27FC236}">
                    <a16:creationId xmlns:a16="http://schemas.microsoft.com/office/drawing/2014/main" id="{08C58EA0-72D8-4211-B52C-ED3CBB0CB785}"/>
                  </a:ext>
                </a:extLst>
              </p:cNvPr>
              <p:cNvSpPr/>
              <p:nvPr/>
            </p:nvSpPr>
            <p:spPr>
              <a:xfrm flipV="1">
                <a:off x="-298575" y="510374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2" name="Oval 961">
                <a:extLst>
                  <a:ext uri="{FF2B5EF4-FFF2-40B4-BE49-F238E27FC236}">
                    <a16:creationId xmlns:a16="http://schemas.microsoft.com/office/drawing/2014/main" id="{F6A9D57C-8EC5-4E97-B176-D52D70A32534}"/>
                  </a:ext>
                </a:extLst>
              </p:cNvPr>
              <p:cNvSpPr/>
              <p:nvPr/>
            </p:nvSpPr>
            <p:spPr>
              <a:xfrm flipV="1">
                <a:off x="-361441" y="506635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3" name="Oval 962">
                <a:extLst>
                  <a:ext uri="{FF2B5EF4-FFF2-40B4-BE49-F238E27FC236}">
                    <a16:creationId xmlns:a16="http://schemas.microsoft.com/office/drawing/2014/main" id="{21274184-2B95-47DF-93D5-7F4B60AB51E9}"/>
                  </a:ext>
                </a:extLst>
              </p:cNvPr>
              <p:cNvSpPr/>
              <p:nvPr/>
            </p:nvSpPr>
            <p:spPr>
              <a:xfrm flipV="1">
                <a:off x="-355000" y="51697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4" name="Oval 963">
                <a:extLst>
                  <a:ext uri="{FF2B5EF4-FFF2-40B4-BE49-F238E27FC236}">
                    <a16:creationId xmlns:a16="http://schemas.microsoft.com/office/drawing/2014/main" id="{CEEDE61C-007C-4D8E-8346-0699B475C66C}"/>
                  </a:ext>
                </a:extLst>
              </p:cNvPr>
              <p:cNvSpPr/>
              <p:nvPr/>
            </p:nvSpPr>
            <p:spPr>
              <a:xfrm flipV="1">
                <a:off x="-256890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5" name="Oval 964">
                <a:extLst>
                  <a:ext uri="{FF2B5EF4-FFF2-40B4-BE49-F238E27FC236}">
                    <a16:creationId xmlns:a16="http://schemas.microsoft.com/office/drawing/2014/main" id="{1E558BF5-FDF3-4B91-86F0-5BB1FC5B5FAF}"/>
                  </a:ext>
                </a:extLst>
              </p:cNvPr>
              <p:cNvSpPr/>
              <p:nvPr/>
            </p:nvSpPr>
            <p:spPr>
              <a:xfrm flipV="1">
                <a:off x="-104490" y="53590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6" name="Oval 965">
                <a:extLst>
                  <a:ext uri="{FF2B5EF4-FFF2-40B4-BE49-F238E27FC236}">
                    <a16:creationId xmlns:a16="http://schemas.microsoft.com/office/drawing/2014/main" id="{50059D2F-28AC-44C8-8789-699A06C1E66C}"/>
                  </a:ext>
                </a:extLst>
              </p:cNvPr>
              <p:cNvSpPr/>
              <p:nvPr/>
            </p:nvSpPr>
            <p:spPr>
              <a:xfrm flipV="1">
                <a:off x="-355827" y="52968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7" name="Oval 966">
                <a:extLst>
                  <a:ext uri="{FF2B5EF4-FFF2-40B4-BE49-F238E27FC236}">
                    <a16:creationId xmlns:a16="http://schemas.microsoft.com/office/drawing/2014/main" id="{62FF45E9-4C64-44B8-A488-56E0726ACED8}"/>
                  </a:ext>
                </a:extLst>
              </p:cNvPr>
              <p:cNvSpPr/>
              <p:nvPr/>
            </p:nvSpPr>
            <p:spPr>
              <a:xfrm flipV="1">
                <a:off x="-271017" y="536235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8" name="Oval 967">
                <a:extLst>
                  <a:ext uri="{FF2B5EF4-FFF2-40B4-BE49-F238E27FC236}">
                    <a16:creationId xmlns:a16="http://schemas.microsoft.com/office/drawing/2014/main" id="{FA8D7523-4599-4376-BEB2-9EFEC9EB10F9}"/>
                  </a:ext>
                </a:extLst>
              </p:cNvPr>
              <p:cNvSpPr/>
              <p:nvPr/>
            </p:nvSpPr>
            <p:spPr>
              <a:xfrm flipV="1">
                <a:off x="-329139" y="543592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9" name="Oval 968">
                <a:extLst>
                  <a:ext uri="{FF2B5EF4-FFF2-40B4-BE49-F238E27FC236}">
                    <a16:creationId xmlns:a16="http://schemas.microsoft.com/office/drawing/2014/main" id="{744370C2-A4DA-4823-A45C-7CE9A5F04926}"/>
                  </a:ext>
                </a:extLst>
              </p:cNvPr>
              <p:cNvSpPr/>
              <p:nvPr/>
            </p:nvSpPr>
            <p:spPr>
              <a:xfrm flipV="1">
                <a:off x="-300719" y="55822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0" name="Oval 969">
                <a:extLst>
                  <a:ext uri="{FF2B5EF4-FFF2-40B4-BE49-F238E27FC236}">
                    <a16:creationId xmlns:a16="http://schemas.microsoft.com/office/drawing/2014/main" id="{AF1EE708-A94F-4E81-A576-98A88EC6A28B}"/>
                  </a:ext>
                </a:extLst>
              </p:cNvPr>
              <p:cNvSpPr/>
              <p:nvPr/>
            </p:nvSpPr>
            <p:spPr>
              <a:xfrm flipV="1">
                <a:off x="155033" y="48838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1" name="Oval 970">
                <a:extLst>
                  <a:ext uri="{FF2B5EF4-FFF2-40B4-BE49-F238E27FC236}">
                    <a16:creationId xmlns:a16="http://schemas.microsoft.com/office/drawing/2014/main" id="{FE73DD20-3451-455C-B7A1-7ACF8345E474}"/>
                  </a:ext>
                </a:extLst>
              </p:cNvPr>
              <p:cNvSpPr/>
              <p:nvPr/>
            </p:nvSpPr>
            <p:spPr>
              <a:xfrm flipV="1">
                <a:off x="239046" y="48198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2" name="Oval 971">
                <a:extLst>
                  <a:ext uri="{FF2B5EF4-FFF2-40B4-BE49-F238E27FC236}">
                    <a16:creationId xmlns:a16="http://schemas.microsoft.com/office/drawing/2014/main" id="{16AEA470-D5A0-4286-95EF-D4AD98439D9D}"/>
                  </a:ext>
                </a:extLst>
              </p:cNvPr>
              <p:cNvSpPr/>
              <p:nvPr/>
            </p:nvSpPr>
            <p:spPr>
              <a:xfrm flipV="1">
                <a:off x="155033" y="45986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3" name="Oval 972">
                <a:extLst>
                  <a:ext uri="{FF2B5EF4-FFF2-40B4-BE49-F238E27FC236}">
                    <a16:creationId xmlns:a16="http://schemas.microsoft.com/office/drawing/2014/main" id="{F161239C-CEB7-4FC1-BB37-7888282B034B}"/>
                  </a:ext>
                </a:extLst>
              </p:cNvPr>
              <p:cNvSpPr/>
              <p:nvPr/>
            </p:nvSpPr>
            <p:spPr>
              <a:xfrm flipV="1">
                <a:off x="239046" y="467583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4" name="Oval 973">
                <a:extLst>
                  <a:ext uri="{FF2B5EF4-FFF2-40B4-BE49-F238E27FC236}">
                    <a16:creationId xmlns:a16="http://schemas.microsoft.com/office/drawing/2014/main" id="{4045C035-9A27-4415-8070-0F5A8D3DED98}"/>
                  </a:ext>
                </a:extLst>
              </p:cNvPr>
              <p:cNvSpPr/>
              <p:nvPr/>
            </p:nvSpPr>
            <p:spPr>
              <a:xfrm flipV="1">
                <a:off x="239046" y="50837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5" name="Oval 974">
                <a:extLst>
                  <a:ext uri="{FF2B5EF4-FFF2-40B4-BE49-F238E27FC236}">
                    <a16:creationId xmlns:a16="http://schemas.microsoft.com/office/drawing/2014/main" id="{98CD3906-5636-4A68-8204-82F5126E53A2}"/>
                  </a:ext>
                </a:extLst>
              </p:cNvPr>
              <p:cNvSpPr/>
              <p:nvPr/>
            </p:nvSpPr>
            <p:spPr>
              <a:xfrm flipV="1">
                <a:off x="243777" y="453936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6" name="Oval 975">
                <a:extLst>
                  <a:ext uri="{FF2B5EF4-FFF2-40B4-BE49-F238E27FC236}">
                    <a16:creationId xmlns:a16="http://schemas.microsoft.com/office/drawing/2014/main" id="{DF6663C8-1BC2-46CE-BD6A-7389ECB6DCB7}"/>
                  </a:ext>
                </a:extLst>
              </p:cNvPr>
              <p:cNvSpPr/>
              <p:nvPr/>
            </p:nvSpPr>
            <p:spPr>
              <a:xfrm flipV="1">
                <a:off x="248129" y="494690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7" name="Oval 976">
                <a:extLst>
                  <a:ext uri="{FF2B5EF4-FFF2-40B4-BE49-F238E27FC236}">
                    <a16:creationId xmlns:a16="http://schemas.microsoft.com/office/drawing/2014/main" id="{241465BE-37EE-4CB1-ADD3-040FDC4A55FF}"/>
                  </a:ext>
                </a:extLst>
              </p:cNvPr>
              <p:cNvSpPr/>
              <p:nvPr/>
            </p:nvSpPr>
            <p:spPr>
              <a:xfrm flipV="1">
                <a:off x="132141" y="51725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8" name="Oval 977">
                <a:extLst>
                  <a:ext uri="{FF2B5EF4-FFF2-40B4-BE49-F238E27FC236}">
                    <a16:creationId xmlns:a16="http://schemas.microsoft.com/office/drawing/2014/main" id="{BE29B3D5-631B-4805-8D89-03E730BF8061}"/>
                  </a:ext>
                </a:extLst>
              </p:cNvPr>
              <p:cNvSpPr/>
              <p:nvPr/>
            </p:nvSpPr>
            <p:spPr>
              <a:xfrm flipV="1">
                <a:off x="220987" y="51885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9" name="Oval 978">
                <a:extLst>
                  <a:ext uri="{FF2B5EF4-FFF2-40B4-BE49-F238E27FC236}">
                    <a16:creationId xmlns:a16="http://schemas.microsoft.com/office/drawing/2014/main" id="{CB7F1DDD-CD36-4085-90BD-A962D2E17FEA}"/>
                  </a:ext>
                </a:extLst>
              </p:cNvPr>
              <p:cNvSpPr/>
              <p:nvPr/>
            </p:nvSpPr>
            <p:spPr>
              <a:xfrm flipV="1">
                <a:off x="211061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0" name="Oval 979">
                <a:extLst>
                  <a:ext uri="{FF2B5EF4-FFF2-40B4-BE49-F238E27FC236}">
                    <a16:creationId xmlns:a16="http://schemas.microsoft.com/office/drawing/2014/main" id="{EC369FE1-08C7-43D3-99D0-7B2848563104}"/>
                  </a:ext>
                </a:extLst>
              </p:cNvPr>
              <p:cNvSpPr/>
              <p:nvPr/>
            </p:nvSpPr>
            <p:spPr>
              <a:xfrm flipV="1">
                <a:off x="153399" y="54320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1" name="Oval 980">
                <a:extLst>
                  <a:ext uri="{FF2B5EF4-FFF2-40B4-BE49-F238E27FC236}">
                    <a16:creationId xmlns:a16="http://schemas.microsoft.com/office/drawing/2014/main" id="{0F77818A-BC2A-4C42-A989-B1B8F1723DF4}"/>
                  </a:ext>
                </a:extLst>
              </p:cNvPr>
              <p:cNvSpPr/>
              <p:nvPr/>
            </p:nvSpPr>
            <p:spPr>
              <a:xfrm flipV="1">
                <a:off x="238607" y="54827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2" name="Oval 981">
                <a:extLst>
                  <a:ext uri="{FF2B5EF4-FFF2-40B4-BE49-F238E27FC236}">
                    <a16:creationId xmlns:a16="http://schemas.microsoft.com/office/drawing/2014/main" id="{16DD01D8-F497-44C1-9ED0-CE97A9568FDF}"/>
                  </a:ext>
                </a:extLst>
              </p:cNvPr>
              <p:cNvSpPr/>
              <p:nvPr/>
            </p:nvSpPr>
            <p:spPr>
              <a:xfrm flipV="1">
                <a:off x="211061" y="55646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3" name="Group 982">
              <a:extLst>
                <a:ext uri="{FF2B5EF4-FFF2-40B4-BE49-F238E27FC236}">
                  <a16:creationId xmlns:a16="http://schemas.microsoft.com/office/drawing/2014/main" id="{D360B17B-E660-437C-96B8-D0F081279E39}"/>
                </a:ext>
              </a:extLst>
            </p:cNvPr>
            <p:cNvGrpSpPr/>
            <p:nvPr/>
          </p:nvGrpSpPr>
          <p:grpSpPr>
            <a:xfrm>
              <a:off x="2162869" y="4445854"/>
              <a:ext cx="870653" cy="1247840"/>
              <a:chOff x="-576804" y="4394353"/>
              <a:chExt cx="870653" cy="1247840"/>
            </a:xfrm>
            <a:grpFill/>
          </p:grpSpPr>
          <p:sp>
            <p:nvSpPr>
              <p:cNvPr id="984" name="Oval 983">
                <a:extLst>
                  <a:ext uri="{FF2B5EF4-FFF2-40B4-BE49-F238E27FC236}">
                    <a16:creationId xmlns:a16="http://schemas.microsoft.com/office/drawing/2014/main" id="{CCC5D844-4207-4FD2-8EAB-A7A8445939E7}"/>
                  </a:ext>
                </a:extLst>
              </p:cNvPr>
              <p:cNvSpPr/>
              <p:nvPr/>
            </p:nvSpPr>
            <p:spPr>
              <a:xfrm flipV="1">
                <a:off x="-571680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5" name="Oval 984">
                <a:extLst>
                  <a:ext uri="{FF2B5EF4-FFF2-40B4-BE49-F238E27FC236}">
                    <a16:creationId xmlns:a16="http://schemas.microsoft.com/office/drawing/2014/main" id="{3CB4BE9C-AF8C-415D-A747-7DFE0065AE97}"/>
                  </a:ext>
                </a:extLst>
              </p:cNvPr>
              <p:cNvSpPr/>
              <p:nvPr/>
            </p:nvSpPr>
            <p:spPr>
              <a:xfrm flipV="1">
                <a:off x="-518817" y="44172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6" name="Oval 985">
                <a:extLst>
                  <a:ext uri="{FF2B5EF4-FFF2-40B4-BE49-F238E27FC236}">
                    <a16:creationId xmlns:a16="http://schemas.microsoft.com/office/drawing/2014/main" id="{E9EC5694-DF20-4626-8AE5-B6E1A93E45EE}"/>
                  </a:ext>
                </a:extLst>
              </p:cNvPr>
              <p:cNvSpPr/>
              <p:nvPr/>
            </p:nvSpPr>
            <p:spPr>
              <a:xfrm flipV="1">
                <a:off x="-574718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7" name="Oval 986">
                <a:extLst>
                  <a:ext uri="{FF2B5EF4-FFF2-40B4-BE49-F238E27FC236}">
                    <a16:creationId xmlns:a16="http://schemas.microsoft.com/office/drawing/2014/main" id="{42E12F56-40FA-4B2A-9A47-854D4EA0F398}"/>
                  </a:ext>
                </a:extLst>
              </p:cNvPr>
              <p:cNvSpPr/>
              <p:nvPr/>
            </p:nvSpPr>
            <p:spPr>
              <a:xfrm flipV="1">
                <a:off x="-465954" y="43943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8" name="Oval 987">
                <a:extLst>
                  <a:ext uri="{FF2B5EF4-FFF2-40B4-BE49-F238E27FC236}">
                    <a16:creationId xmlns:a16="http://schemas.microsoft.com/office/drawing/2014/main" id="{F5714DD5-FB7A-470F-B5C3-93DF4F51CAA2}"/>
                  </a:ext>
                </a:extLst>
              </p:cNvPr>
              <p:cNvSpPr/>
              <p:nvPr/>
            </p:nvSpPr>
            <p:spPr>
              <a:xfrm flipV="1">
                <a:off x="-511674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89" name="Oval 988">
                <a:extLst>
                  <a:ext uri="{FF2B5EF4-FFF2-40B4-BE49-F238E27FC236}">
                    <a16:creationId xmlns:a16="http://schemas.microsoft.com/office/drawing/2014/main" id="{753B90BC-5B6D-41A9-A78C-2BE9C9DECFE6}"/>
                  </a:ext>
                </a:extLst>
              </p:cNvPr>
              <p:cNvSpPr/>
              <p:nvPr/>
            </p:nvSpPr>
            <p:spPr>
              <a:xfrm flipV="1">
                <a:off x="-443094" y="446054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0" name="Oval 989">
                <a:extLst>
                  <a:ext uri="{FF2B5EF4-FFF2-40B4-BE49-F238E27FC236}">
                    <a16:creationId xmlns:a16="http://schemas.microsoft.com/office/drawing/2014/main" id="{F59943EC-F3E2-4048-B882-FA24536FCEB5}"/>
                  </a:ext>
                </a:extLst>
              </p:cNvPr>
              <p:cNvSpPr/>
              <p:nvPr/>
            </p:nvSpPr>
            <p:spPr>
              <a:xfrm flipV="1">
                <a:off x="-454526" y="451650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1" name="Oval 990">
                <a:extLst>
                  <a:ext uri="{FF2B5EF4-FFF2-40B4-BE49-F238E27FC236}">
                    <a16:creationId xmlns:a16="http://schemas.microsoft.com/office/drawing/2014/main" id="{0D3B4379-9D84-4884-BEB6-6CFBA4191561}"/>
                  </a:ext>
                </a:extLst>
              </p:cNvPr>
              <p:cNvSpPr/>
              <p:nvPr/>
            </p:nvSpPr>
            <p:spPr>
              <a:xfrm flipV="1">
                <a:off x="-488814" y="45724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2" name="Oval 991">
                <a:extLst>
                  <a:ext uri="{FF2B5EF4-FFF2-40B4-BE49-F238E27FC236}">
                    <a16:creationId xmlns:a16="http://schemas.microsoft.com/office/drawing/2014/main" id="{EC850692-BD78-446B-9F7D-A25AA91FDE30}"/>
                  </a:ext>
                </a:extLst>
              </p:cNvPr>
              <p:cNvSpPr/>
              <p:nvPr/>
            </p:nvSpPr>
            <p:spPr>
              <a:xfrm flipV="1">
                <a:off x="-551858" y="452624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3" name="Oval 992">
                <a:extLst>
                  <a:ext uri="{FF2B5EF4-FFF2-40B4-BE49-F238E27FC236}">
                    <a16:creationId xmlns:a16="http://schemas.microsoft.com/office/drawing/2014/main" id="{DEB17420-9E2E-4D1A-877D-FA27387ED613}"/>
                  </a:ext>
                </a:extLst>
              </p:cNvPr>
              <p:cNvSpPr/>
              <p:nvPr/>
            </p:nvSpPr>
            <p:spPr>
              <a:xfrm flipV="1">
                <a:off x="-488814" y="469460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4" name="Oval 993">
                <a:extLst>
                  <a:ext uri="{FF2B5EF4-FFF2-40B4-BE49-F238E27FC236}">
                    <a16:creationId xmlns:a16="http://schemas.microsoft.com/office/drawing/2014/main" id="{792F5072-8B17-414A-82B1-4BB852ACF6F1}"/>
                  </a:ext>
                </a:extLst>
              </p:cNvPr>
              <p:cNvSpPr/>
              <p:nvPr/>
            </p:nvSpPr>
            <p:spPr>
              <a:xfrm flipV="1">
                <a:off x="-574718" y="46214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5" name="Oval 994">
                <a:extLst>
                  <a:ext uri="{FF2B5EF4-FFF2-40B4-BE49-F238E27FC236}">
                    <a16:creationId xmlns:a16="http://schemas.microsoft.com/office/drawing/2014/main" id="{FFA587D0-9E2C-470E-AD31-CD9AD2C6F7FB}"/>
                  </a:ext>
                </a:extLst>
              </p:cNvPr>
              <p:cNvSpPr/>
              <p:nvPr/>
            </p:nvSpPr>
            <p:spPr>
              <a:xfrm flipV="1">
                <a:off x="-543196" y="45810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6" name="Oval 995">
                <a:extLst>
                  <a:ext uri="{FF2B5EF4-FFF2-40B4-BE49-F238E27FC236}">
                    <a16:creationId xmlns:a16="http://schemas.microsoft.com/office/drawing/2014/main" id="{A9883090-84A6-4EE8-9155-DBB8D42168C4}"/>
                  </a:ext>
                </a:extLst>
              </p:cNvPr>
              <p:cNvSpPr/>
              <p:nvPr/>
            </p:nvSpPr>
            <p:spPr>
              <a:xfrm flipV="1">
                <a:off x="-509473" y="46352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7" name="Oval 996">
                <a:extLst>
                  <a:ext uri="{FF2B5EF4-FFF2-40B4-BE49-F238E27FC236}">
                    <a16:creationId xmlns:a16="http://schemas.microsoft.com/office/drawing/2014/main" id="{1A7CACD7-32D8-4843-A2CF-4B9D701BF83F}"/>
                  </a:ext>
                </a:extLst>
              </p:cNvPr>
              <p:cNvSpPr/>
              <p:nvPr/>
            </p:nvSpPr>
            <p:spPr>
              <a:xfrm flipV="1">
                <a:off x="-448808" y="46181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8" name="Oval 997">
                <a:extLst>
                  <a:ext uri="{FF2B5EF4-FFF2-40B4-BE49-F238E27FC236}">
                    <a16:creationId xmlns:a16="http://schemas.microsoft.com/office/drawing/2014/main" id="{BF3964DC-45A9-4714-91B2-50B9B55C2ACD}"/>
                  </a:ext>
                </a:extLst>
              </p:cNvPr>
              <p:cNvSpPr/>
              <p:nvPr/>
            </p:nvSpPr>
            <p:spPr>
              <a:xfrm flipV="1">
                <a:off x="-437945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9" name="Oval 998">
                <a:extLst>
                  <a:ext uri="{FF2B5EF4-FFF2-40B4-BE49-F238E27FC236}">
                    <a16:creationId xmlns:a16="http://schemas.microsoft.com/office/drawing/2014/main" id="{9B7BABF7-2557-4DFE-842B-32D01D9C9FAB}"/>
                  </a:ext>
                </a:extLst>
              </p:cNvPr>
              <p:cNvSpPr/>
              <p:nvPr/>
            </p:nvSpPr>
            <p:spPr>
              <a:xfrm flipV="1">
                <a:off x="-551858" y="46809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0" name="Oval 999">
                <a:extLst>
                  <a:ext uri="{FF2B5EF4-FFF2-40B4-BE49-F238E27FC236}">
                    <a16:creationId xmlns:a16="http://schemas.microsoft.com/office/drawing/2014/main" id="{F216A2FE-ED4B-444A-9ABE-A305BFDADA9E}"/>
                  </a:ext>
                </a:extLst>
              </p:cNvPr>
              <p:cNvSpPr/>
              <p:nvPr/>
            </p:nvSpPr>
            <p:spPr>
              <a:xfrm flipV="1">
                <a:off x="-574718" y="47410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1" name="Oval 1000">
                <a:extLst>
                  <a:ext uri="{FF2B5EF4-FFF2-40B4-BE49-F238E27FC236}">
                    <a16:creationId xmlns:a16="http://schemas.microsoft.com/office/drawing/2014/main" id="{11B283EC-7A45-406E-9C70-0A2231F055B6}"/>
                  </a:ext>
                </a:extLst>
              </p:cNvPr>
              <p:cNvSpPr/>
              <p:nvPr/>
            </p:nvSpPr>
            <p:spPr>
              <a:xfrm flipV="1">
                <a:off x="-576804" y="48325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2" name="Oval 1001">
                <a:extLst>
                  <a:ext uri="{FF2B5EF4-FFF2-40B4-BE49-F238E27FC236}">
                    <a16:creationId xmlns:a16="http://schemas.microsoft.com/office/drawing/2014/main" id="{0CF0B657-08B2-40AA-AFF9-FC096A6E941B}"/>
                  </a:ext>
                </a:extLst>
              </p:cNvPr>
              <p:cNvSpPr/>
              <p:nvPr/>
            </p:nvSpPr>
            <p:spPr>
              <a:xfrm flipV="1">
                <a:off x="-505276" y="48076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3" name="Oval 1002">
                <a:extLst>
                  <a:ext uri="{FF2B5EF4-FFF2-40B4-BE49-F238E27FC236}">
                    <a16:creationId xmlns:a16="http://schemas.microsoft.com/office/drawing/2014/main" id="{57123F29-9105-4472-9F87-F3D8BDE3C26E}"/>
                  </a:ext>
                </a:extLst>
              </p:cNvPr>
              <p:cNvSpPr/>
              <p:nvPr/>
            </p:nvSpPr>
            <p:spPr>
              <a:xfrm flipV="1">
                <a:off x="-517660" y="475809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4" name="Oval 1003">
                <a:extLst>
                  <a:ext uri="{FF2B5EF4-FFF2-40B4-BE49-F238E27FC236}">
                    <a16:creationId xmlns:a16="http://schemas.microsoft.com/office/drawing/2014/main" id="{A6404A3E-41AB-4F96-BD0F-D8D9513D2877}"/>
                  </a:ext>
                </a:extLst>
              </p:cNvPr>
              <p:cNvSpPr/>
              <p:nvPr/>
            </p:nvSpPr>
            <p:spPr>
              <a:xfrm flipV="1">
                <a:off x="-449263" y="47384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5" name="Oval 1004">
                <a:extLst>
                  <a:ext uri="{FF2B5EF4-FFF2-40B4-BE49-F238E27FC236}">
                    <a16:creationId xmlns:a16="http://schemas.microsoft.com/office/drawing/2014/main" id="{7D5C24AD-D725-4AB3-8A00-469A93A11BF7}"/>
                  </a:ext>
                </a:extLst>
              </p:cNvPr>
              <p:cNvSpPr/>
              <p:nvPr/>
            </p:nvSpPr>
            <p:spPr>
              <a:xfrm flipV="1">
                <a:off x="-449263" y="480129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6" name="Oval 1005">
                <a:extLst>
                  <a:ext uri="{FF2B5EF4-FFF2-40B4-BE49-F238E27FC236}">
                    <a16:creationId xmlns:a16="http://schemas.microsoft.com/office/drawing/2014/main" id="{EA41BFF0-60EA-4949-8BB0-C398A75B52ED}"/>
                  </a:ext>
                </a:extLst>
              </p:cNvPr>
              <p:cNvSpPr/>
              <p:nvPr/>
            </p:nvSpPr>
            <p:spPr>
              <a:xfrm flipV="1">
                <a:off x="-560263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7" name="Oval 1006">
                <a:extLst>
                  <a:ext uri="{FF2B5EF4-FFF2-40B4-BE49-F238E27FC236}">
                    <a16:creationId xmlns:a16="http://schemas.microsoft.com/office/drawing/2014/main" id="{C43AFC6B-5082-4BD9-8383-4549E7325EDD}"/>
                  </a:ext>
                </a:extLst>
              </p:cNvPr>
              <p:cNvSpPr/>
              <p:nvPr/>
            </p:nvSpPr>
            <p:spPr>
              <a:xfrm flipV="1">
                <a:off x="-507400" y="492927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8" name="Oval 1007">
                <a:extLst>
                  <a:ext uri="{FF2B5EF4-FFF2-40B4-BE49-F238E27FC236}">
                    <a16:creationId xmlns:a16="http://schemas.microsoft.com/office/drawing/2014/main" id="{86DAE261-C09F-4229-B327-6E63BEB4FA11}"/>
                  </a:ext>
                </a:extLst>
              </p:cNvPr>
              <p:cNvSpPr/>
              <p:nvPr/>
            </p:nvSpPr>
            <p:spPr>
              <a:xfrm flipV="1">
                <a:off x="-563301" y="49749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9" name="Oval 1008">
                <a:extLst>
                  <a:ext uri="{FF2B5EF4-FFF2-40B4-BE49-F238E27FC236}">
                    <a16:creationId xmlns:a16="http://schemas.microsoft.com/office/drawing/2014/main" id="{9AB26DE5-ED8B-4353-96DF-D16D35E1EA9B}"/>
                  </a:ext>
                </a:extLst>
              </p:cNvPr>
              <p:cNvSpPr/>
              <p:nvPr/>
            </p:nvSpPr>
            <p:spPr>
              <a:xfrm flipV="1">
                <a:off x="-454537" y="49064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0" name="Oval 1009">
                <a:extLst>
                  <a:ext uri="{FF2B5EF4-FFF2-40B4-BE49-F238E27FC236}">
                    <a16:creationId xmlns:a16="http://schemas.microsoft.com/office/drawing/2014/main" id="{0404CF60-9342-4CE4-8DD9-261D6AA3C74C}"/>
                  </a:ext>
                </a:extLst>
              </p:cNvPr>
              <p:cNvSpPr/>
              <p:nvPr/>
            </p:nvSpPr>
            <p:spPr>
              <a:xfrm flipV="1">
                <a:off x="-500257" y="499546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1" name="Oval 1010">
                <a:extLst>
                  <a:ext uri="{FF2B5EF4-FFF2-40B4-BE49-F238E27FC236}">
                    <a16:creationId xmlns:a16="http://schemas.microsoft.com/office/drawing/2014/main" id="{477A9E14-EAF8-486E-A84C-7D36CA4278B5}"/>
                  </a:ext>
                </a:extLst>
              </p:cNvPr>
              <p:cNvSpPr/>
              <p:nvPr/>
            </p:nvSpPr>
            <p:spPr>
              <a:xfrm flipV="1">
                <a:off x="-431677" y="497260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2" name="Oval 1011">
                <a:extLst>
                  <a:ext uri="{FF2B5EF4-FFF2-40B4-BE49-F238E27FC236}">
                    <a16:creationId xmlns:a16="http://schemas.microsoft.com/office/drawing/2014/main" id="{4D5440F6-EF53-4C0E-B166-39BD61B7E662}"/>
                  </a:ext>
                </a:extLst>
              </p:cNvPr>
              <p:cNvSpPr/>
              <p:nvPr/>
            </p:nvSpPr>
            <p:spPr>
              <a:xfrm flipV="1">
                <a:off x="-443109" y="50285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3" name="Oval 1012">
                <a:extLst>
                  <a:ext uri="{FF2B5EF4-FFF2-40B4-BE49-F238E27FC236}">
                    <a16:creationId xmlns:a16="http://schemas.microsoft.com/office/drawing/2014/main" id="{664CEFD0-8C08-4D89-BAD5-167A354316AA}"/>
                  </a:ext>
                </a:extLst>
              </p:cNvPr>
              <p:cNvSpPr/>
              <p:nvPr/>
            </p:nvSpPr>
            <p:spPr>
              <a:xfrm flipV="1">
                <a:off x="-477397" y="50845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4" name="Oval 1013">
                <a:extLst>
                  <a:ext uri="{FF2B5EF4-FFF2-40B4-BE49-F238E27FC236}">
                    <a16:creationId xmlns:a16="http://schemas.microsoft.com/office/drawing/2014/main" id="{5DD37C41-C9CB-414B-9962-9BCC6FF78D6D}"/>
                  </a:ext>
                </a:extLst>
              </p:cNvPr>
              <p:cNvSpPr/>
              <p:nvPr/>
            </p:nvSpPr>
            <p:spPr>
              <a:xfrm flipV="1">
                <a:off x="-540441" y="50383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5" name="Oval 1014">
                <a:extLst>
                  <a:ext uri="{FF2B5EF4-FFF2-40B4-BE49-F238E27FC236}">
                    <a16:creationId xmlns:a16="http://schemas.microsoft.com/office/drawing/2014/main" id="{BE10B3BE-CE69-4D42-83FB-491235E52633}"/>
                  </a:ext>
                </a:extLst>
              </p:cNvPr>
              <p:cNvSpPr/>
              <p:nvPr/>
            </p:nvSpPr>
            <p:spPr>
              <a:xfrm flipV="1">
                <a:off x="-477397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6" name="Oval 1015">
                <a:extLst>
                  <a:ext uri="{FF2B5EF4-FFF2-40B4-BE49-F238E27FC236}">
                    <a16:creationId xmlns:a16="http://schemas.microsoft.com/office/drawing/2014/main" id="{01654CB9-38E9-4025-9F51-BBFF08EF9E81}"/>
                  </a:ext>
                </a:extLst>
              </p:cNvPr>
              <p:cNvSpPr/>
              <p:nvPr/>
            </p:nvSpPr>
            <p:spPr>
              <a:xfrm flipV="1">
                <a:off x="-563301" y="513355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7" name="Oval 1016">
                <a:extLst>
                  <a:ext uri="{FF2B5EF4-FFF2-40B4-BE49-F238E27FC236}">
                    <a16:creationId xmlns:a16="http://schemas.microsoft.com/office/drawing/2014/main" id="{EE4C1D50-C40C-4CF1-B4A7-924EE6CF3392}"/>
                  </a:ext>
                </a:extLst>
              </p:cNvPr>
              <p:cNvSpPr/>
              <p:nvPr/>
            </p:nvSpPr>
            <p:spPr>
              <a:xfrm flipV="1">
                <a:off x="-531779" y="50931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8" name="Oval 1017">
                <a:extLst>
                  <a:ext uri="{FF2B5EF4-FFF2-40B4-BE49-F238E27FC236}">
                    <a16:creationId xmlns:a16="http://schemas.microsoft.com/office/drawing/2014/main" id="{8F5AC6C4-16C5-4325-A9EF-4D9F6EBDCD4D}"/>
                  </a:ext>
                </a:extLst>
              </p:cNvPr>
              <p:cNvSpPr/>
              <p:nvPr/>
            </p:nvSpPr>
            <p:spPr>
              <a:xfrm flipV="1">
                <a:off x="-498056" y="514733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9" name="Oval 1018">
                <a:extLst>
                  <a:ext uri="{FF2B5EF4-FFF2-40B4-BE49-F238E27FC236}">
                    <a16:creationId xmlns:a16="http://schemas.microsoft.com/office/drawing/2014/main" id="{E6BE484C-0869-451A-9A61-5F4CCD0069B1}"/>
                  </a:ext>
                </a:extLst>
              </p:cNvPr>
              <p:cNvSpPr/>
              <p:nvPr/>
            </p:nvSpPr>
            <p:spPr>
              <a:xfrm flipV="1">
                <a:off x="-437391" y="513024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0" name="Oval 1019">
                <a:extLst>
                  <a:ext uri="{FF2B5EF4-FFF2-40B4-BE49-F238E27FC236}">
                    <a16:creationId xmlns:a16="http://schemas.microsoft.com/office/drawing/2014/main" id="{28FA46C5-6AFF-4DF9-A6D1-233680AB5318}"/>
                  </a:ext>
                </a:extLst>
              </p:cNvPr>
              <p:cNvSpPr/>
              <p:nvPr/>
            </p:nvSpPr>
            <p:spPr>
              <a:xfrm flipV="1">
                <a:off x="-426528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1" name="Oval 1020">
                <a:extLst>
                  <a:ext uri="{FF2B5EF4-FFF2-40B4-BE49-F238E27FC236}">
                    <a16:creationId xmlns:a16="http://schemas.microsoft.com/office/drawing/2014/main" id="{1518A8CA-B00D-4B54-8EAE-B31B4CA4B504}"/>
                  </a:ext>
                </a:extLst>
              </p:cNvPr>
              <p:cNvSpPr/>
              <p:nvPr/>
            </p:nvSpPr>
            <p:spPr>
              <a:xfrm flipV="1">
                <a:off x="-540441" y="5193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2" name="Oval 1021">
                <a:extLst>
                  <a:ext uri="{FF2B5EF4-FFF2-40B4-BE49-F238E27FC236}">
                    <a16:creationId xmlns:a16="http://schemas.microsoft.com/office/drawing/2014/main" id="{248B88FA-E4C5-4FA3-B424-7D21A929B567}"/>
                  </a:ext>
                </a:extLst>
              </p:cNvPr>
              <p:cNvSpPr/>
              <p:nvPr/>
            </p:nvSpPr>
            <p:spPr>
              <a:xfrm flipV="1">
                <a:off x="-563301" y="525312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3" name="Oval 1022">
                <a:extLst>
                  <a:ext uri="{FF2B5EF4-FFF2-40B4-BE49-F238E27FC236}">
                    <a16:creationId xmlns:a16="http://schemas.microsoft.com/office/drawing/2014/main" id="{B59F9572-DFA9-4963-802B-FA755B3379A4}"/>
                  </a:ext>
                </a:extLst>
              </p:cNvPr>
              <p:cNvSpPr/>
              <p:nvPr/>
            </p:nvSpPr>
            <p:spPr>
              <a:xfrm flipV="1">
                <a:off x="-565387" y="534456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FAB74F67-3164-4F99-B06E-50C46EADCC9D}"/>
                  </a:ext>
                </a:extLst>
              </p:cNvPr>
              <p:cNvSpPr/>
              <p:nvPr/>
            </p:nvSpPr>
            <p:spPr>
              <a:xfrm flipV="1">
                <a:off x="-493859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8B4E53D0-69AB-4563-B641-A21210E11FED}"/>
                  </a:ext>
                </a:extLst>
              </p:cNvPr>
              <p:cNvSpPr/>
              <p:nvPr/>
            </p:nvSpPr>
            <p:spPr>
              <a:xfrm flipV="1">
                <a:off x="-506243" y="52701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D4B706E9-C760-49FF-8872-622808AACF7F}"/>
                  </a:ext>
                </a:extLst>
              </p:cNvPr>
              <p:cNvSpPr/>
              <p:nvPr/>
            </p:nvSpPr>
            <p:spPr>
              <a:xfrm flipV="1">
                <a:off x="-437846" y="52505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0E4367C7-CFCB-4AA1-8F47-CB4A42531275}"/>
                  </a:ext>
                </a:extLst>
              </p:cNvPr>
              <p:cNvSpPr/>
              <p:nvPr/>
            </p:nvSpPr>
            <p:spPr>
              <a:xfrm flipV="1">
                <a:off x="-437846" y="531335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FCE4F350-90B7-4D61-9584-316B3C28B372}"/>
                  </a:ext>
                </a:extLst>
              </p:cNvPr>
              <p:cNvSpPr/>
              <p:nvPr/>
            </p:nvSpPr>
            <p:spPr>
              <a:xfrm flipV="1">
                <a:off x="-505276" y="48670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3D68E9C5-83C2-4BB9-803D-AEBC1C71FAF7}"/>
                  </a:ext>
                </a:extLst>
              </p:cNvPr>
              <p:cNvSpPr/>
              <p:nvPr/>
            </p:nvSpPr>
            <p:spPr>
              <a:xfrm flipV="1">
                <a:off x="-545190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8" name="Oval 1037">
                <a:extLst>
                  <a:ext uri="{FF2B5EF4-FFF2-40B4-BE49-F238E27FC236}">
                    <a16:creationId xmlns:a16="http://schemas.microsoft.com/office/drawing/2014/main" id="{DB1669D7-A64F-4446-8C3A-0D940076385E}"/>
                  </a:ext>
                </a:extLst>
              </p:cNvPr>
              <p:cNvSpPr/>
              <p:nvPr/>
            </p:nvSpPr>
            <p:spPr>
              <a:xfrm flipV="1">
                <a:off x="-492327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7121432B-5DD2-47A2-94FF-C02A0CBE7C71}"/>
                  </a:ext>
                </a:extLst>
              </p:cNvPr>
              <p:cNvSpPr/>
              <p:nvPr/>
            </p:nvSpPr>
            <p:spPr>
              <a:xfrm flipV="1">
                <a:off x="-548228" y="54783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0" name="Oval 1039">
                <a:extLst>
                  <a:ext uri="{FF2B5EF4-FFF2-40B4-BE49-F238E27FC236}">
                    <a16:creationId xmlns:a16="http://schemas.microsoft.com/office/drawing/2014/main" id="{6B43E9E9-76C2-4960-8464-5F62E0CFCFAB}"/>
                  </a:ext>
                </a:extLst>
              </p:cNvPr>
              <p:cNvSpPr/>
              <p:nvPr/>
            </p:nvSpPr>
            <p:spPr>
              <a:xfrm flipV="1">
                <a:off x="-439464" y="54097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2FBFA15B-73DD-4843-B529-226C2D1189A9}"/>
                  </a:ext>
                </a:extLst>
              </p:cNvPr>
              <p:cNvSpPr/>
              <p:nvPr/>
            </p:nvSpPr>
            <p:spPr>
              <a:xfrm flipV="1">
                <a:off x="-485184" y="549883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5B2BC481-5326-44EE-9668-B0C6A26ED8D8}"/>
                  </a:ext>
                </a:extLst>
              </p:cNvPr>
              <p:cNvSpPr/>
              <p:nvPr/>
            </p:nvSpPr>
            <p:spPr>
              <a:xfrm flipV="1">
                <a:off x="-416604" y="54759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986FA75C-C877-4D64-B092-4DAC74F0DF28}"/>
                  </a:ext>
                </a:extLst>
              </p:cNvPr>
              <p:cNvSpPr/>
              <p:nvPr/>
            </p:nvSpPr>
            <p:spPr>
              <a:xfrm flipV="1">
                <a:off x="-428036" y="553193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D0147C12-3ACA-4DF0-84BC-09566D9C2B1C}"/>
                  </a:ext>
                </a:extLst>
              </p:cNvPr>
              <p:cNvSpPr/>
              <p:nvPr/>
            </p:nvSpPr>
            <p:spPr>
              <a:xfrm flipV="1">
                <a:off x="-462324" y="55878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2049E153-A742-4E0B-A2B6-512B923DCA54}"/>
                  </a:ext>
                </a:extLst>
              </p:cNvPr>
              <p:cNvSpPr/>
              <p:nvPr/>
            </p:nvSpPr>
            <p:spPr>
              <a:xfrm flipV="1">
                <a:off x="-525368" y="554167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0ED0E488-122D-45B6-BB57-26A7E8B77B70}"/>
                  </a:ext>
                </a:extLst>
              </p:cNvPr>
              <p:cNvSpPr/>
              <p:nvPr/>
            </p:nvSpPr>
            <p:spPr>
              <a:xfrm flipV="1">
                <a:off x="-516706" y="55964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733922E8-CBEB-49AD-8C97-6E1FD22322E2}"/>
                  </a:ext>
                </a:extLst>
              </p:cNvPr>
              <p:cNvSpPr/>
              <p:nvPr/>
            </p:nvSpPr>
            <p:spPr>
              <a:xfrm flipV="1">
                <a:off x="-493859" y="537314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8E94020A-ACC9-479A-8E08-1FB895C2F584}"/>
                  </a:ext>
                </a:extLst>
              </p:cNvPr>
              <p:cNvSpPr/>
              <p:nvPr/>
            </p:nvSpPr>
            <p:spPr>
              <a:xfrm flipV="1">
                <a:off x="-171765" y="465813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1DE86E8D-F2D5-4824-9D74-B48976E4354D}"/>
                  </a:ext>
                </a:extLst>
              </p:cNvPr>
              <p:cNvSpPr/>
              <p:nvPr/>
            </p:nvSpPr>
            <p:spPr>
              <a:xfrm flipV="1">
                <a:off x="-138926" y="48782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B5441835-5464-4912-A072-42B82F6FF5BD}"/>
                  </a:ext>
                </a:extLst>
              </p:cNvPr>
              <p:cNvSpPr/>
              <p:nvPr/>
            </p:nvSpPr>
            <p:spPr>
              <a:xfrm flipV="1">
                <a:off x="-79690" y="47619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23473502-B9D1-4F72-B68F-4DEEB67C279D}"/>
                  </a:ext>
                </a:extLst>
              </p:cNvPr>
              <p:cNvSpPr/>
              <p:nvPr/>
            </p:nvSpPr>
            <p:spPr>
              <a:xfrm flipV="1">
                <a:off x="37785" y="49011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78635CD0-7D45-4282-A549-401B8A832A15}"/>
                  </a:ext>
                </a:extLst>
              </p:cNvPr>
              <p:cNvSpPr/>
              <p:nvPr/>
            </p:nvSpPr>
            <p:spPr>
              <a:xfrm flipV="1">
                <a:off x="-116066" y="501832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67797BDE-7577-49A5-B47C-1053891A5791}"/>
                  </a:ext>
                </a:extLst>
              </p:cNvPr>
              <p:cNvSpPr/>
              <p:nvPr/>
            </p:nvSpPr>
            <p:spPr>
              <a:xfrm flipV="1">
                <a:off x="37785" y="503049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9331A202-2121-4688-8558-F05D440E82FF}"/>
                  </a:ext>
                </a:extLst>
              </p:cNvPr>
              <p:cNvSpPr/>
              <p:nvPr/>
            </p:nvSpPr>
            <p:spPr>
              <a:xfrm flipV="1">
                <a:off x="-102550" y="522952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254B4716-DAD2-4743-856A-E5F06119978E}"/>
                  </a:ext>
                </a:extLst>
              </p:cNvPr>
              <p:cNvSpPr/>
              <p:nvPr/>
            </p:nvSpPr>
            <p:spPr>
              <a:xfrm flipV="1">
                <a:off x="60645" y="528671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57E601A1-1464-4F7C-BE5B-0BA7218C554A}"/>
                  </a:ext>
                </a:extLst>
              </p:cNvPr>
              <p:cNvSpPr/>
              <p:nvPr/>
            </p:nvSpPr>
            <p:spPr>
              <a:xfrm flipV="1">
                <a:off x="-194625" y="543264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E092025B-13F2-4678-BF37-76A072CF358C}"/>
                  </a:ext>
                </a:extLst>
              </p:cNvPr>
              <p:cNvSpPr/>
              <p:nvPr/>
            </p:nvSpPr>
            <p:spPr>
              <a:xfrm flipV="1">
                <a:off x="-45720" y="545311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CB20A39B-DE33-4A30-BD1F-F617591FEC1E}"/>
                  </a:ext>
                </a:extLst>
              </p:cNvPr>
              <p:cNvSpPr/>
              <p:nvPr/>
            </p:nvSpPr>
            <p:spPr>
              <a:xfrm flipV="1">
                <a:off x="-136701" y="558739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FB608CA7-BDDE-4DD7-B9ED-60F079963750}"/>
                  </a:ext>
                </a:extLst>
              </p:cNvPr>
              <p:cNvSpPr/>
              <p:nvPr/>
            </p:nvSpPr>
            <p:spPr>
              <a:xfrm flipV="1">
                <a:off x="60645" y="55645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BB1E0231-B3F0-439F-81A6-EA3CE20141EB}"/>
                  </a:ext>
                </a:extLst>
              </p:cNvPr>
              <p:cNvSpPr/>
              <p:nvPr/>
            </p:nvSpPr>
            <p:spPr>
              <a:xfrm flipV="1">
                <a:off x="-7935" y="467067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5926E21D-8F5A-41E8-B404-0F98D1251081}"/>
                  </a:ext>
                </a:extLst>
              </p:cNvPr>
              <p:cNvSpPr/>
              <p:nvPr/>
            </p:nvSpPr>
            <p:spPr>
              <a:xfrm flipV="1">
                <a:off x="60645" y="444007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6B693E62-2290-48D4-B889-BE4BB0331074}"/>
                  </a:ext>
                </a:extLst>
              </p:cNvPr>
              <p:cNvSpPr/>
              <p:nvPr/>
            </p:nvSpPr>
            <p:spPr>
              <a:xfrm flipV="1">
                <a:off x="-45720" y="453382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C5A57EBF-D0F8-4974-90BA-91275DD8E18F}"/>
                  </a:ext>
                </a:extLst>
              </p:cNvPr>
              <p:cNvSpPr/>
              <p:nvPr/>
            </p:nvSpPr>
            <p:spPr>
              <a:xfrm flipV="1">
                <a:off x="-173851" y="44834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D2A69B48-B6F7-47F4-AF2F-B635EAC47B65}"/>
                  </a:ext>
                </a:extLst>
              </p:cNvPr>
              <p:cNvSpPr/>
              <p:nvPr/>
            </p:nvSpPr>
            <p:spPr>
              <a:xfrm flipV="1">
                <a:off x="-323051" y="457196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91F0B8C7-AE12-4D3C-8CCE-B87ED951AEF2}"/>
                  </a:ext>
                </a:extLst>
              </p:cNvPr>
              <p:cNvSpPr/>
              <p:nvPr/>
            </p:nvSpPr>
            <p:spPr>
              <a:xfrm flipV="1">
                <a:off x="-305525" y="44629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C72BFC31-C275-4E62-B5E7-B69D4FB3C7F9}"/>
                  </a:ext>
                </a:extLst>
              </p:cNvPr>
              <p:cNvSpPr/>
              <p:nvPr/>
            </p:nvSpPr>
            <p:spPr>
              <a:xfrm flipV="1">
                <a:off x="-367369" y="450865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A966521D-C8E5-445F-A83D-D5CCF51EB5CF}"/>
                  </a:ext>
                </a:extLst>
              </p:cNvPr>
              <p:cNvSpPr/>
              <p:nvPr/>
            </p:nvSpPr>
            <p:spPr>
              <a:xfrm flipV="1">
                <a:off x="-345643" y="467529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89BB5790-6CB6-474B-8F65-1ED29DA8CCE5}"/>
                  </a:ext>
                </a:extLst>
              </p:cNvPr>
              <p:cNvSpPr/>
              <p:nvPr/>
            </p:nvSpPr>
            <p:spPr>
              <a:xfrm flipV="1">
                <a:off x="-293523" y="47613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6BC388EC-D719-4F5A-8E48-398A30BCBFB7}"/>
                  </a:ext>
                </a:extLst>
              </p:cNvPr>
              <p:cNvSpPr/>
              <p:nvPr/>
            </p:nvSpPr>
            <p:spPr>
              <a:xfrm flipV="1">
                <a:off x="-272072" y="48726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F774B226-9C5F-4981-A35A-5D7EDB30C6A0}"/>
                  </a:ext>
                </a:extLst>
              </p:cNvPr>
              <p:cNvSpPr/>
              <p:nvPr/>
            </p:nvSpPr>
            <p:spPr>
              <a:xfrm flipV="1">
                <a:off x="-119672" y="502500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413731C5-6C70-43D6-B99C-7BA5E45E5589}"/>
                  </a:ext>
                </a:extLst>
              </p:cNvPr>
              <p:cNvSpPr/>
              <p:nvPr/>
            </p:nvSpPr>
            <p:spPr>
              <a:xfrm flipV="1">
                <a:off x="-361260" y="482361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A4EC9FAF-A809-4049-876A-49C1E5491633}"/>
                  </a:ext>
                </a:extLst>
              </p:cNvPr>
              <p:cNvSpPr/>
              <p:nvPr/>
            </p:nvSpPr>
            <p:spPr>
              <a:xfrm flipV="1">
                <a:off x="-300719" y="500119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FE8C104C-EBF9-4EC7-A283-BF7542573C49}"/>
                  </a:ext>
                </a:extLst>
              </p:cNvPr>
              <p:cNvSpPr/>
              <p:nvPr/>
            </p:nvSpPr>
            <p:spPr>
              <a:xfrm flipV="1">
                <a:off x="-355954" y="492175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6B33E3BC-405A-47C9-B46A-FAB5436A376D}"/>
                  </a:ext>
                </a:extLst>
              </p:cNvPr>
              <p:cNvSpPr/>
              <p:nvPr/>
            </p:nvSpPr>
            <p:spPr>
              <a:xfrm flipV="1">
                <a:off x="-298575" y="510374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1759E9C2-75F2-4F3C-9C18-69652C268344}"/>
                  </a:ext>
                </a:extLst>
              </p:cNvPr>
              <p:cNvSpPr/>
              <p:nvPr/>
            </p:nvSpPr>
            <p:spPr>
              <a:xfrm flipV="1">
                <a:off x="-361441" y="506635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C088394C-628C-4682-9E3C-83D2F7B1B7DA}"/>
                  </a:ext>
                </a:extLst>
              </p:cNvPr>
              <p:cNvSpPr/>
              <p:nvPr/>
            </p:nvSpPr>
            <p:spPr>
              <a:xfrm flipV="1">
                <a:off x="-355000" y="51697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A1A85C4D-1AAC-4622-A1E8-E6A57E5CCB9E}"/>
                  </a:ext>
                </a:extLst>
              </p:cNvPr>
              <p:cNvSpPr/>
              <p:nvPr/>
            </p:nvSpPr>
            <p:spPr>
              <a:xfrm flipV="1">
                <a:off x="-256890" y="52066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EEC13ADC-FBFB-438B-AF5E-920E57D36005}"/>
                  </a:ext>
                </a:extLst>
              </p:cNvPr>
              <p:cNvSpPr/>
              <p:nvPr/>
            </p:nvSpPr>
            <p:spPr>
              <a:xfrm flipV="1">
                <a:off x="-104490" y="535906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7AFC651E-FECA-4B7A-96CC-06E9E3FA7269}"/>
                  </a:ext>
                </a:extLst>
              </p:cNvPr>
              <p:cNvSpPr/>
              <p:nvPr/>
            </p:nvSpPr>
            <p:spPr>
              <a:xfrm flipV="1">
                <a:off x="-355827" y="529688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E630177D-0173-41AF-89A8-73C320C97163}"/>
                  </a:ext>
                </a:extLst>
              </p:cNvPr>
              <p:cNvSpPr/>
              <p:nvPr/>
            </p:nvSpPr>
            <p:spPr>
              <a:xfrm flipV="1">
                <a:off x="-271017" y="536235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1" name="Oval 1080">
                <a:extLst>
                  <a:ext uri="{FF2B5EF4-FFF2-40B4-BE49-F238E27FC236}">
                    <a16:creationId xmlns:a16="http://schemas.microsoft.com/office/drawing/2014/main" id="{548F176E-0603-49AB-AD02-2950C080F137}"/>
                  </a:ext>
                </a:extLst>
              </p:cNvPr>
              <p:cNvSpPr/>
              <p:nvPr/>
            </p:nvSpPr>
            <p:spPr>
              <a:xfrm flipV="1">
                <a:off x="-329139" y="543592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2" name="Oval 1081">
                <a:extLst>
                  <a:ext uri="{FF2B5EF4-FFF2-40B4-BE49-F238E27FC236}">
                    <a16:creationId xmlns:a16="http://schemas.microsoft.com/office/drawing/2014/main" id="{AFACFD57-9186-4E9D-A23A-00246BA04CC6}"/>
                  </a:ext>
                </a:extLst>
              </p:cNvPr>
              <p:cNvSpPr/>
              <p:nvPr/>
            </p:nvSpPr>
            <p:spPr>
              <a:xfrm flipV="1">
                <a:off x="-300719" y="55822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3" name="Oval 1082">
                <a:extLst>
                  <a:ext uri="{FF2B5EF4-FFF2-40B4-BE49-F238E27FC236}">
                    <a16:creationId xmlns:a16="http://schemas.microsoft.com/office/drawing/2014/main" id="{31D8CAC3-3234-4D1E-AA30-4C899C1EFE20}"/>
                  </a:ext>
                </a:extLst>
              </p:cNvPr>
              <p:cNvSpPr/>
              <p:nvPr/>
            </p:nvSpPr>
            <p:spPr>
              <a:xfrm flipV="1">
                <a:off x="155033" y="488380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4" name="Oval 1083">
                <a:extLst>
                  <a:ext uri="{FF2B5EF4-FFF2-40B4-BE49-F238E27FC236}">
                    <a16:creationId xmlns:a16="http://schemas.microsoft.com/office/drawing/2014/main" id="{1FFED29A-E8E0-4294-9D7E-C532A6E9DC37}"/>
                  </a:ext>
                </a:extLst>
              </p:cNvPr>
              <p:cNvSpPr/>
              <p:nvPr/>
            </p:nvSpPr>
            <p:spPr>
              <a:xfrm flipV="1">
                <a:off x="239046" y="48198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5" name="Oval 1084">
                <a:extLst>
                  <a:ext uri="{FF2B5EF4-FFF2-40B4-BE49-F238E27FC236}">
                    <a16:creationId xmlns:a16="http://schemas.microsoft.com/office/drawing/2014/main" id="{12B035A9-B05F-436F-A76D-E9A6299DDCB7}"/>
                  </a:ext>
                </a:extLst>
              </p:cNvPr>
              <p:cNvSpPr/>
              <p:nvPr/>
            </p:nvSpPr>
            <p:spPr>
              <a:xfrm flipV="1">
                <a:off x="155033" y="45986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BB00DE40-9FD1-4241-9CC3-2DDC7FBF830D}"/>
                  </a:ext>
                </a:extLst>
              </p:cNvPr>
              <p:cNvSpPr/>
              <p:nvPr/>
            </p:nvSpPr>
            <p:spPr>
              <a:xfrm flipV="1">
                <a:off x="239046" y="467583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36409DC8-1507-4970-BC5B-94D7D65B35AE}"/>
                  </a:ext>
                </a:extLst>
              </p:cNvPr>
              <p:cNvSpPr/>
              <p:nvPr/>
            </p:nvSpPr>
            <p:spPr>
              <a:xfrm flipV="1">
                <a:off x="239046" y="508376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9092905E-8613-4FD4-A91C-C4ABA743E37F}"/>
                  </a:ext>
                </a:extLst>
              </p:cNvPr>
              <p:cNvSpPr/>
              <p:nvPr/>
            </p:nvSpPr>
            <p:spPr>
              <a:xfrm flipV="1">
                <a:off x="243777" y="4539362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03CD0E7A-F67C-4C43-8358-DC1B8FD2DBC3}"/>
                  </a:ext>
                </a:extLst>
              </p:cNvPr>
              <p:cNvSpPr/>
              <p:nvPr/>
            </p:nvSpPr>
            <p:spPr>
              <a:xfrm flipV="1">
                <a:off x="248129" y="494690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8C292D51-E361-42B2-A27E-51104C51E41B}"/>
                  </a:ext>
                </a:extLst>
              </p:cNvPr>
              <p:cNvSpPr/>
              <p:nvPr/>
            </p:nvSpPr>
            <p:spPr>
              <a:xfrm flipV="1">
                <a:off x="132141" y="51725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227B6FE3-A591-4CAF-8DD5-6FF38E71FA67}"/>
                  </a:ext>
                </a:extLst>
              </p:cNvPr>
              <p:cNvSpPr/>
              <p:nvPr/>
            </p:nvSpPr>
            <p:spPr>
              <a:xfrm flipV="1">
                <a:off x="220987" y="51885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7067424D-B794-4969-99ED-B7F36F52FF1F}"/>
                  </a:ext>
                </a:extLst>
              </p:cNvPr>
              <p:cNvSpPr/>
              <p:nvPr/>
            </p:nvSpPr>
            <p:spPr>
              <a:xfrm flipV="1">
                <a:off x="211061" y="531974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35672E4E-7EB9-4A06-A977-5EFB6B4C71C1}"/>
                  </a:ext>
                </a:extLst>
              </p:cNvPr>
              <p:cNvSpPr/>
              <p:nvPr/>
            </p:nvSpPr>
            <p:spPr>
              <a:xfrm flipV="1">
                <a:off x="153399" y="54320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490ABF84-1F3E-431E-8790-6F84AEA681FB}"/>
                  </a:ext>
                </a:extLst>
              </p:cNvPr>
              <p:cNvSpPr/>
              <p:nvPr/>
            </p:nvSpPr>
            <p:spPr>
              <a:xfrm flipV="1">
                <a:off x="238607" y="54827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37670066-97AE-4731-8561-748D851218F7}"/>
                  </a:ext>
                </a:extLst>
              </p:cNvPr>
              <p:cNvSpPr/>
              <p:nvPr/>
            </p:nvSpPr>
            <p:spPr>
              <a:xfrm flipV="1">
                <a:off x="211061" y="55646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97567DD-F26C-46F3-819C-9204558BE7E0}"/>
                </a:ext>
              </a:extLst>
            </p:cNvPr>
            <p:cNvGrpSpPr/>
            <p:nvPr/>
          </p:nvGrpSpPr>
          <p:grpSpPr>
            <a:xfrm>
              <a:off x="-1256125" y="4440127"/>
              <a:ext cx="639492" cy="1193042"/>
              <a:chOff x="-1256125" y="4440127"/>
              <a:chExt cx="639492" cy="1193042"/>
            </a:xfrm>
            <a:grpFill/>
          </p:grpSpPr>
          <p:sp>
            <p:nvSpPr>
              <p:cNvPr id="1153" name="Oval 1152">
                <a:extLst>
                  <a:ext uri="{FF2B5EF4-FFF2-40B4-BE49-F238E27FC236}">
                    <a16:creationId xmlns:a16="http://schemas.microsoft.com/office/drawing/2014/main" id="{1AC17378-785B-4541-A466-117393900727}"/>
                  </a:ext>
                </a:extLst>
              </p:cNvPr>
              <p:cNvSpPr/>
              <p:nvPr/>
            </p:nvSpPr>
            <p:spPr>
              <a:xfrm flipV="1">
                <a:off x="-1082247" y="465819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4" name="Oval 1153">
                <a:extLst>
                  <a:ext uri="{FF2B5EF4-FFF2-40B4-BE49-F238E27FC236}">
                    <a16:creationId xmlns:a16="http://schemas.microsoft.com/office/drawing/2014/main" id="{0E6AE829-08EF-4480-B149-9CBE8FB58138}"/>
                  </a:ext>
                </a:extLst>
              </p:cNvPr>
              <p:cNvSpPr/>
              <p:nvPr/>
            </p:nvSpPr>
            <p:spPr>
              <a:xfrm flipV="1">
                <a:off x="-1049408" y="487827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5" name="Oval 1154">
                <a:extLst>
                  <a:ext uri="{FF2B5EF4-FFF2-40B4-BE49-F238E27FC236}">
                    <a16:creationId xmlns:a16="http://schemas.microsoft.com/office/drawing/2014/main" id="{A487CCE5-97C8-4E42-8858-7BF073104046}"/>
                  </a:ext>
                </a:extLst>
              </p:cNvPr>
              <p:cNvSpPr/>
              <p:nvPr/>
            </p:nvSpPr>
            <p:spPr>
              <a:xfrm flipV="1">
                <a:off x="-990172" y="476201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1807B4D4-B001-40EC-B0AF-1FB9FE0FE0E4}"/>
                  </a:ext>
                </a:extLst>
              </p:cNvPr>
              <p:cNvSpPr/>
              <p:nvPr/>
            </p:nvSpPr>
            <p:spPr>
              <a:xfrm flipV="1">
                <a:off x="-872697" y="490123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24F806B0-EED3-4E60-AE95-F92A9D4AC881}"/>
                  </a:ext>
                </a:extLst>
              </p:cNvPr>
              <p:cNvSpPr/>
              <p:nvPr/>
            </p:nvSpPr>
            <p:spPr>
              <a:xfrm flipV="1">
                <a:off x="-1026548" y="501838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57BC1E47-72B3-4370-8175-26EFECE6C862}"/>
                  </a:ext>
                </a:extLst>
              </p:cNvPr>
              <p:cNvSpPr/>
              <p:nvPr/>
            </p:nvSpPr>
            <p:spPr>
              <a:xfrm flipV="1">
                <a:off x="-872697" y="503055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E0F8DD3D-4F2D-4851-AEE3-A493FB20C4C5}"/>
                  </a:ext>
                </a:extLst>
              </p:cNvPr>
              <p:cNvSpPr/>
              <p:nvPr/>
            </p:nvSpPr>
            <p:spPr>
              <a:xfrm flipV="1">
                <a:off x="-1013032" y="522958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F7D867E5-F65F-4AE8-B847-FB127A38668A}"/>
                  </a:ext>
                </a:extLst>
              </p:cNvPr>
              <p:cNvSpPr/>
              <p:nvPr/>
            </p:nvSpPr>
            <p:spPr>
              <a:xfrm flipV="1">
                <a:off x="-849837" y="528676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88DFC68F-A126-44FA-9A5E-8182809415D2}"/>
                  </a:ext>
                </a:extLst>
              </p:cNvPr>
              <p:cNvSpPr/>
              <p:nvPr/>
            </p:nvSpPr>
            <p:spPr>
              <a:xfrm flipV="1">
                <a:off x="-1105107" y="543269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241B8160-C71D-4B58-850C-A9E0499BA644}"/>
                  </a:ext>
                </a:extLst>
              </p:cNvPr>
              <p:cNvSpPr/>
              <p:nvPr/>
            </p:nvSpPr>
            <p:spPr>
              <a:xfrm flipV="1">
                <a:off x="-956202" y="545317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E5D42A54-ED33-4B54-8B84-B54BCFB5B27F}"/>
                  </a:ext>
                </a:extLst>
              </p:cNvPr>
              <p:cNvSpPr/>
              <p:nvPr/>
            </p:nvSpPr>
            <p:spPr>
              <a:xfrm flipV="1">
                <a:off x="-1047183" y="558744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C74E1237-D969-4C18-BFA4-FCA2B38E50E9}"/>
                  </a:ext>
                </a:extLst>
              </p:cNvPr>
              <p:cNvSpPr/>
              <p:nvPr/>
            </p:nvSpPr>
            <p:spPr>
              <a:xfrm flipV="1">
                <a:off x="-849837" y="55645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5" name="Oval 1164">
                <a:extLst>
                  <a:ext uri="{FF2B5EF4-FFF2-40B4-BE49-F238E27FC236}">
                    <a16:creationId xmlns:a16="http://schemas.microsoft.com/office/drawing/2014/main" id="{B058D14C-2094-49BC-8131-E917581F05A9}"/>
                  </a:ext>
                </a:extLst>
              </p:cNvPr>
              <p:cNvSpPr/>
              <p:nvPr/>
            </p:nvSpPr>
            <p:spPr>
              <a:xfrm flipV="1">
                <a:off x="-918417" y="467073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6" name="Oval 1165">
                <a:extLst>
                  <a:ext uri="{FF2B5EF4-FFF2-40B4-BE49-F238E27FC236}">
                    <a16:creationId xmlns:a16="http://schemas.microsoft.com/office/drawing/2014/main" id="{10978E9C-AD74-41B2-9F36-840A8AA65874}"/>
                  </a:ext>
                </a:extLst>
              </p:cNvPr>
              <p:cNvSpPr/>
              <p:nvPr/>
            </p:nvSpPr>
            <p:spPr>
              <a:xfrm flipV="1">
                <a:off x="-849837" y="444012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7" name="Oval 1166">
                <a:extLst>
                  <a:ext uri="{FF2B5EF4-FFF2-40B4-BE49-F238E27FC236}">
                    <a16:creationId xmlns:a16="http://schemas.microsoft.com/office/drawing/2014/main" id="{FEBFE3F4-8BBF-48E4-BA83-90C3D003CDEC}"/>
                  </a:ext>
                </a:extLst>
              </p:cNvPr>
              <p:cNvSpPr/>
              <p:nvPr/>
            </p:nvSpPr>
            <p:spPr>
              <a:xfrm flipV="1">
                <a:off x="-956202" y="453387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8" name="Oval 1167">
                <a:extLst>
                  <a:ext uri="{FF2B5EF4-FFF2-40B4-BE49-F238E27FC236}">
                    <a16:creationId xmlns:a16="http://schemas.microsoft.com/office/drawing/2014/main" id="{ECCEB667-E12E-403A-A1D9-EEBFD5EAA2FC}"/>
                  </a:ext>
                </a:extLst>
              </p:cNvPr>
              <p:cNvSpPr/>
              <p:nvPr/>
            </p:nvSpPr>
            <p:spPr>
              <a:xfrm flipV="1">
                <a:off x="-1084333" y="44834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9" name="Oval 1168">
                <a:extLst>
                  <a:ext uri="{FF2B5EF4-FFF2-40B4-BE49-F238E27FC236}">
                    <a16:creationId xmlns:a16="http://schemas.microsoft.com/office/drawing/2014/main" id="{95A8044F-B8B7-4D20-8293-AD567229D71E}"/>
                  </a:ext>
                </a:extLst>
              </p:cNvPr>
              <p:cNvSpPr/>
              <p:nvPr/>
            </p:nvSpPr>
            <p:spPr>
              <a:xfrm flipV="1">
                <a:off x="-1233533" y="457201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0" name="Oval 1169">
                <a:extLst>
                  <a:ext uri="{FF2B5EF4-FFF2-40B4-BE49-F238E27FC236}">
                    <a16:creationId xmlns:a16="http://schemas.microsoft.com/office/drawing/2014/main" id="{CDD83AD7-1F9E-42D3-AC0F-929C1AF9744F}"/>
                  </a:ext>
                </a:extLst>
              </p:cNvPr>
              <p:cNvSpPr/>
              <p:nvPr/>
            </p:nvSpPr>
            <p:spPr>
              <a:xfrm flipV="1">
                <a:off x="-1216007" y="446298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2" name="Oval 1171">
                <a:extLst>
                  <a:ext uri="{FF2B5EF4-FFF2-40B4-BE49-F238E27FC236}">
                    <a16:creationId xmlns:a16="http://schemas.microsoft.com/office/drawing/2014/main" id="{C9CA48ED-C93C-4CEB-98A0-CC0328F1EF9B}"/>
                  </a:ext>
                </a:extLst>
              </p:cNvPr>
              <p:cNvSpPr/>
              <p:nvPr/>
            </p:nvSpPr>
            <p:spPr>
              <a:xfrm flipV="1">
                <a:off x="-1256125" y="467534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3" name="Oval 1172">
                <a:extLst>
                  <a:ext uri="{FF2B5EF4-FFF2-40B4-BE49-F238E27FC236}">
                    <a16:creationId xmlns:a16="http://schemas.microsoft.com/office/drawing/2014/main" id="{4EE2FB6A-D607-4BCE-8ABA-7AA4D6059D95}"/>
                  </a:ext>
                </a:extLst>
              </p:cNvPr>
              <p:cNvSpPr/>
              <p:nvPr/>
            </p:nvSpPr>
            <p:spPr>
              <a:xfrm flipV="1">
                <a:off x="-1204005" y="47613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4" name="Oval 1173">
                <a:extLst>
                  <a:ext uri="{FF2B5EF4-FFF2-40B4-BE49-F238E27FC236}">
                    <a16:creationId xmlns:a16="http://schemas.microsoft.com/office/drawing/2014/main" id="{3C3A16F9-C3CF-4229-B0EE-6B14E2970791}"/>
                  </a:ext>
                </a:extLst>
              </p:cNvPr>
              <p:cNvSpPr/>
              <p:nvPr/>
            </p:nvSpPr>
            <p:spPr>
              <a:xfrm flipV="1">
                <a:off x="-1182554" y="48726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5" name="Oval 1174">
                <a:extLst>
                  <a:ext uri="{FF2B5EF4-FFF2-40B4-BE49-F238E27FC236}">
                    <a16:creationId xmlns:a16="http://schemas.microsoft.com/office/drawing/2014/main" id="{12BADB27-DEC2-4A95-B925-61261DB734C1}"/>
                  </a:ext>
                </a:extLst>
              </p:cNvPr>
              <p:cNvSpPr/>
              <p:nvPr/>
            </p:nvSpPr>
            <p:spPr>
              <a:xfrm flipV="1">
                <a:off x="-1030154" y="5025060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7" name="Oval 1176">
                <a:extLst>
                  <a:ext uri="{FF2B5EF4-FFF2-40B4-BE49-F238E27FC236}">
                    <a16:creationId xmlns:a16="http://schemas.microsoft.com/office/drawing/2014/main" id="{6D37AA7C-EDD4-41BC-B5CD-50690091714C}"/>
                  </a:ext>
                </a:extLst>
              </p:cNvPr>
              <p:cNvSpPr/>
              <p:nvPr/>
            </p:nvSpPr>
            <p:spPr>
              <a:xfrm flipV="1">
                <a:off x="-1211201" y="500124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9" name="Oval 1178">
                <a:extLst>
                  <a:ext uri="{FF2B5EF4-FFF2-40B4-BE49-F238E27FC236}">
                    <a16:creationId xmlns:a16="http://schemas.microsoft.com/office/drawing/2014/main" id="{E6AD5AFB-BBE5-4FEF-864A-13420E2B0267}"/>
                  </a:ext>
                </a:extLst>
              </p:cNvPr>
              <p:cNvSpPr/>
              <p:nvPr/>
            </p:nvSpPr>
            <p:spPr>
              <a:xfrm flipV="1">
                <a:off x="-1209057" y="510380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2" name="Oval 1181">
                <a:extLst>
                  <a:ext uri="{FF2B5EF4-FFF2-40B4-BE49-F238E27FC236}">
                    <a16:creationId xmlns:a16="http://schemas.microsoft.com/office/drawing/2014/main" id="{18910B1F-A34C-4A53-812D-E78516DE5CE2}"/>
                  </a:ext>
                </a:extLst>
              </p:cNvPr>
              <p:cNvSpPr/>
              <p:nvPr/>
            </p:nvSpPr>
            <p:spPr>
              <a:xfrm flipV="1">
                <a:off x="-1167372" y="52067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3" name="Oval 1182">
                <a:extLst>
                  <a:ext uri="{FF2B5EF4-FFF2-40B4-BE49-F238E27FC236}">
                    <a16:creationId xmlns:a16="http://schemas.microsoft.com/office/drawing/2014/main" id="{CD2D8824-6921-4C87-BE6B-01F87236A1F2}"/>
                  </a:ext>
                </a:extLst>
              </p:cNvPr>
              <p:cNvSpPr/>
              <p:nvPr/>
            </p:nvSpPr>
            <p:spPr>
              <a:xfrm flipV="1">
                <a:off x="-1014972" y="535912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5" name="Oval 1184">
                <a:extLst>
                  <a:ext uri="{FF2B5EF4-FFF2-40B4-BE49-F238E27FC236}">
                    <a16:creationId xmlns:a16="http://schemas.microsoft.com/office/drawing/2014/main" id="{7AB2A386-49D1-4A85-BA7A-1124A2FA9E8E}"/>
                  </a:ext>
                </a:extLst>
              </p:cNvPr>
              <p:cNvSpPr/>
              <p:nvPr/>
            </p:nvSpPr>
            <p:spPr>
              <a:xfrm flipV="1">
                <a:off x="-1181499" y="536240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6" name="Oval 1185">
                <a:extLst>
                  <a:ext uri="{FF2B5EF4-FFF2-40B4-BE49-F238E27FC236}">
                    <a16:creationId xmlns:a16="http://schemas.microsoft.com/office/drawing/2014/main" id="{8DB8F3DE-D917-471E-9F6C-0C8EE58B3AF5}"/>
                  </a:ext>
                </a:extLst>
              </p:cNvPr>
              <p:cNvSpPr/>
              <p:nvPr/>
            </p:nvSpPr>
            <p:spPr>
              <a:xfrm flipV="1">
                <a:off x="-1239621" y="543597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58347C0D-EC47-4024-A19C-84C739CE3F42}"/>
                  </a:ext>
                </a:extLst>
              </p:cNvPr>
              <p:cNvSpPr/>
              <p:nvPr/>
            </p:nvSpPr>
            <p:spPr>
              <a:xfrm flipV="1">
                <a:off x="-1211201" y="55822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8" name="Oval 1187">
                <a:extLst>
                  <a:ext uri="{FF2B5EF4-FFF2-40B4-BE49-F238E27FC236}">
                    <a16:creationId xmlns:a16="http://schemas.microsoft.com/office/drawing/2014/main" id="{F2466666-0370-4CF1-B2DF-0A28B3E6A0A5}"/>
                  </a:ext>
                </a:extLst>
              </p:cNvPr>
              <p:cNvSpPr/>
              <p:nvPr/>
            </p:nvSpPr>
            <p:spPr>
              <a:xfrm flipV="1">
                <a:off x="-755449" y="488385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83C82443-E942-418F-B12F-6FB309739F16}"/>
                  </a:ext>
                </a:extLst>
              </p:cNvPr>
              <p:cNvSpPr/>
              <p:nvPr/>
            </p:nvSpPr>
            <p:spPr>
              <a:xfrm flipV="1">
                <a:off x="-671436" y="4819914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0" name="Oval 1189">
                <a:extLst>
                  <a:ext uri="{FF2B5EF4-FFF2-40B4-BE49-F238E27FC236}">
                    <a16:creationId xmlns:a16="http://schemas.microsoft.com/office/drawing/2014/main" id="{7BFBE506-5ECC-40A7-9739-758D2F2161D2}"/>
                  </a:ext>
                </a:extLst>
              </p:cNvPr>
              <p:cNvSpPr/>
              <p:nvPr/>
            </p:nvSpPr>
            <p:spPr>
              <a:xfrm flipV="1">
                <a:off x="-755449" y="4598689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1" name="Oval 1190">
                <a:extLst>
                  <a:ext uri="{FF2B5EF4-FFF2-40B4-BE49-F238E27FC236}">
                    <a16:creationId xmlns:a16="http://schemas.microsoft.com/office/drawing/2014/main" id="{7F1D1BB5-6293-497E-A9AE-FC0B89CE0ABF}"/>
                  </a:ext>
                </a:extLst>
              </p:cNvPr>
              <p:cNvSpPr/>
              <p:nvPr/>
            </p:nvSpPr>
            <p:spPr>
              <a:xfrm flipV="1">
                <a:off x="-671436" y="467589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2" name="Oval 1191">
                <a:extLst>
                  <a:ext uri="{FF2B5EF4-FFF2-40B4-BE49-F238E27FC236}">
                    <a16:creationId xmlns:a16="http://schemas.microsoft.com/office/drawing/2014/main" id="{7F009F52-5E10-48C1-8BD1-AA1E28E917B1}"/>
                  </a:ext>
                </a:extLst>
              </p:cNvPr>
              <p:cNvSpPr/>
              <p:nvPr/>
            </p:nvSpPr>
            <p:spPr>
              <a:xfrm flipV="1">
                <a:off x="-671436" y="508381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3" name="Oval 1192">
                <a:extLst>
                  <a:ext uri="{FF2B5EF4-FFF2-40B4-BE49-F238E27FC236}">
                    <a16:creationId xmlns:a16="http://schemas.microsoft.com/office/drawing/2014/main" id="{1FDEE815-BAD7-44F0-84D6-42A2E3E38228}"/>
                  </a:ext>
                </a:extLst>
              </p:cNvPr>
              <p:cNvSpPr/>
              <p:nvPr/>
            </p:nvSpPr>
            <p:spPr>
              <a:xfrm flipV="1">
                <a:off x="-666705" y="4539416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4" name="Oval 1193">
                <a:extLst>
                  <a:ext uri="{FF2B5EF4-FFF2-40B4-BE49-F238E27FC236}">
                    <a16:creationId xmlns:a16="http://schemas.microsoft.com/office/drawing/2014/main" id="{1C10E3B2-5577-40D2-AAE6-2B2A9689CA29}"/>
                  </a:ext>
                </a:extLst>
              </p:cNvPr>
              <p:cNvSpPr/>
              <p:nvPr/>
            </p:nvSpPr>
            <p:spPr>
              <a:xfrm flipV="1">
                <a:off x="-662353" y="4946955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5" name="Oval 1194">
                <a:extLst>
                  <a:ext uri="{FF2B5EF4-FFF2-40B4-BE49-F238E27FC236}">
                    <a16:creationId xmlns:a16="http://schemas.microsoft.com/office/drawing/2014/main" id="{0DB5B12D-9F26-476B-A0AE-65EB07FB7AFC}"/>
                  </a:ext>
                </a:extLst>
              </p:cNvPr>
              <p:cNvSpPr/>
              <p:nvPr/>
            </p:nvSpPr>
            <p:spPr>
              <a:xfrm flipV="1">
                <a:off x="-778341" y="5172633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6" name="Oval 1195">
                <a:extLst>
                  <a:ext uri="{FF2B5EF4-FFF2-40B4-BE49-F238E27FC236}">
                    <a16:creationId xmlns:a16="http://schemas.microsoft.com/office/drawing/2014/main" id="{0B347EB6-E204-44DE-A387-84054349B380}"/>
                  </a:ext>
                </a:extLst>
              </p:cNvPr>
              <p:cNvSpPr/>
              <p:nvPr/>
            </p:nvSpPr>
            <p:spPr>
              <a:xfrm flipV="1">
                <a:off x="-689495" y="51885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7" name="Oval 1196">
                <a:extLst>
                  <a:ext uri="{FF2B5EF4-FFF2-40B4-BE49-F238E27FC236}">
                    <a16:creationId xmlns:a16="http://schemas.microsoft.com/office/drawing/2014/main" id="{335BF931-1988-4248-99C5-F4FEA71BB268}"/>
                  </a:ext>
                </a:extLst>
              </p:cNvPr>
              <p:cNvSpPr/>
              <p:nvPr/>
            </p:nvSpPr>
            <p:spPr>
              <a:xfrm flipV="1">
                <a:off x="-699421" y="531979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8" name="Oval 1197">
                <a:extLst>
                  <a:ext uri="{FF2B5EF4-FFF2-40B4-BE49-F238E27FC236}">
                    <a16:creationId xmlns:a16="http://schemas.microsoft.com/office/drawing/2014/main" id="{D251C26E-2C1A-47E0-9AFB-65E1301917E3}"/>
                  </a:ext>
                </a:extLst>
              </p:cNvPr>
              <p:cNvSpPr/>
              <p:nvPr/>
            </p:nvSpPr>
            <p:spPr>
              <a:xfrm flipV="1">
                <a:off x="-757083" y="5432058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9" name="Oval 1198">
                <a:extLst>
                  <a:ext uri="{FF2B5EF4-FFF2-40B4-BE49-F238E27FC236}">
                    <a16:creationId xmlns:a16="http://schemas.microsoft.com/office/drawing/2014/main" id="{E2ACE3F4-BA4D-49A7-AFE9-F96A99699D31}"/>
                  </a:ext>
                </a:extLst>
              </p:cNvPr>
              <p:cNvSpPr/>
              <p:nvPr/>
            </p:nvSpPr>
            <p:spPr>
              <a:xfrm flipV="1">
                <a:off x="-671875" y="5482757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0" name="Oval 1199">
                <a:extLst>
                  <a:ext uri="{FF2B5EF4-FFF2-40B4-BE49-F238E27FC236}">
                    <a16:creationId xmlns:a16="http://schemas.microsoft.com/office/drawing/2014/main" id="{337DF360-4834-4361-8F0F-5A94FF46E951}"/>
                  </a:ext>
                </a:extLst>
              </p:cNvPr>
              <p:cNvSpPr/>
              <p:nvPr/>
            </p:nvSpPr>
            <p:spPr>
              <a:xfrm flipV="1">
                <a:off x="-699421" y="5564731"/>
                <a:ext cx="45720" cy="4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844B3D-CAA7-46C7-989B-E6C4FABA1118}"/>
              </a:ext>
            </a:extLst>
          </p:cNvPr>
          <p:cNvGrpSpPr/>
          <p:nvPr/>
        </p:nvGrpSpPr>
        <p:grpSpPr>
          <a:xfrm>
            <a:off x="-626096" y="10253"/>
            <a:ext cx="6274576" cy="2619519"/>
            <a:chOff x="-626096" y="10253"/>
            <a:chExt cx="6274576" cy="2619519"/>
          </a:xfrm>
        </p:grpSpPr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B344E85D-E87C-48AB-B330-A545FBA19673}"/>
                </a:ext>
              </a:extLst>
            </p:cNvPr>
            <p:cNvSpPr/>
            <p:nvPr/>
          </p:nvSpPr>
          <p:spPr>
            <a:xfrm>
              <a:off x="-626096" y="1217075"/>
              <a:ext cx="5129244" cy="1389434"/>
            </a:xfrm>
            <a:custGeom>
              <a:avLst/>
              <a:gdLst>
                <a:gd name="connsiteX0" fmla="*/ 0 w 2659380"/>
                <a:gd name="connsiteY0" fmla="*/ 289848 h 320328"/>
                <a:gd name="connsiteX1" fmla="*/ 297180 w 2659380"/>
                <a:gd name="connsiteY1" fmla="*/ 297468 h 320328"/>
                <a:gd name="connsiteX2" fmla="*/ 396240 w 2659380"/>
                <a:gd name="connsiteY2" fmla="*/ 297468 h 320328"/>
                <a:gd name="connsiteX3" fmla="*/ 632460 w 2659380"/>
                <a:gd name="connsiteY3" fmla="*/ 305088 h 320328"/>
                <a:gd name="connsiteX4" fmla="*/ 769620 w 2659380"/>
                <a:gd name="connsiteY4" fmla="*/ 206028 h 320328"/>
                <a:gd name="connsiteX5" fmla="*/ 899160 w 2659380"/>
                <a:gd name="connsiteY5" fmla="*/ 84108 h 320328"/>
                <a:gd name="connsiteX6" fmla="*/ 1021080 w 2659380"/>
                <a:gd name="connsiteY6" fmla="*/ 15528 h 320328"/>
                <a:gd name="connsiteX7" fmla="*/ 1097280 w 2659380"/>
                <a:gd name="connsiteY7" fmla="*/ 288 h 320328"/>
                <a:gd name="connsiteX8" fmla="*/ 1219200 w 2659380"/>
                <a:gd name="connsiteY8" fmla="*/ 23148 h 320328"/>
                <a:gd name="connsiteX9" fmla="*/ 1348740 w 2659380"/>
                <a:gd name="connsiteY9" fmla="*/ 84108 h 320328"/>
                <a:gd name="connsiteX10" fmla="*/ 1447800 w 2659380"/>
                <a:gd name="connsiteY10" fmla="*/ 190788 h 320328"/>
                <a:gd name="connsiteX11" fmla="*/ 1569720 w 2659380"/>
                <a:gd name="connsiteY11" fmla="*/ 289848 h 320328"/>
                <a:gd name="connsiteX12" fmla="*/ 1874520 w 2659380"/>
                <a:gd name="connsiteY12" fmla="*/ 297468 h 320328"/>
                <a:gd name="connsiteX13" fmla="*/ 2247900 w 2659380"/>
                <a:gd name="connsiteY13" fmla="*/ 305088 h 320328"/>
                <a:gd name="connsiteX14" fmla="*/ 2659380 w 2659380"/>
                <a:gd name="connsiteY14" fmla="*/ 320328 h 320328"/>
                <a:gd name="connsiteX0" fmla="*/ 0 w 2659380"/>
                <a:gd name="connsiteY0" fmla="*/ 289993 h 320473"/>
                <a:gd name="connsiteX1" fmla="*/ 297180 w 2659380"/>
                <a:gd name="connsiteY1" fmla="*/ 297613 h 320473"/>
                <a:gd name="connsiteX2" fmla="*/ 396240 w 2659380"/>
                <a:gd name="connsiteY2" fmla="*/ 297613 h 320473"/>
                <a:gd name="connsiteX3" fmla="*/ 632460 w 2659380"/>
                <a:gd name="connsiteY3" fmla="*/ 305233 h 320473"/>
                <a:gd name="connsiteX4" fmla="*/ 769620 w 2659380"/>
                <a:gd name="connsiteY4" fmla="*/ 206173 h 320473"/>
                <a:gd name="connsiteX5" fmla="*/ 899160 w 2659380"/>
                <a:gd name="connsiteY5" fmla="*/ 84253 h 320473"/>
                <a:gd name="connsiteX6" fmla="*/ 1021080 w 2659380"/>
                <a:gd name="connsiteY6" fmla="*/ 15673 h 320473"/>
                <a:gd name="connsiteX7" fmla="*/ 1097280 w 2659380"/>
                <a:gd name="connsiteY7" fmla="*/ 433 h 320473"/>
                <a:gd name="connsiteX8" fmla="*/ 1184163 w 2659380"/>
                <a:gd name="connsiteY8" fmla="*/ 11948 h 320473"/>
                <a:gd name="connsiteX9" fmla="*/ 1348740 w 2659380"/>
                <a:gd name="connsiteY9" fmla="*/ 84253 h 320473"/>
                <a:gd name="connsiteX10" fmla="*/ 1447800 w 2659380"/>
                <a:gd name="connsiteY10" fmla="*/ 190933 h 320473"/>
                <a:gd name="connsiteX11" fmla="*/ 1569720 w 2659380"/>
                <a:gd name="connsiteY11" fmla="*/ 289993 h 320473"/>
                <a:gd name="connsiteX12" fmla="*/ 1874520 w 2659380"/>
                <a:gd name="connsiteY12" fmla="*/ 297613 h 320473"/>
                <a:gd name="connsiteX13" fmla="*/ 2247900 w 2659380"/>
                <a:gd name="connsiteY13" fmla="*/ 305233 h 320473"/>
                <a:gd name="connsiteX14" fmla="*/ 2659380 w 2659380"/>
                <a:gd name="connsiteY14" fmla="*/ 320473 h 320473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447800 w 2659380"/>
                <a:gd name="connsiteY10" fmla="*/ 190875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296099 h 320415"/>
                <a:gd name="connsiteX14" fmla="*/ 2659380 w 2659380"/>
                <a:gd name="connsiteY14" fmla="*/ 320415 h 320415"/>
                <a:gd name="connsiteX0" fmla="*/ 0 w 2671059"/>
                <a:gd name="connsiteY0" fmla="*/ 289935 h 315301"/>
                <a:gd name="connsiteX1" fmla="*/ 297180 w 2671059"/>
                <a:gd name="connsiteY1" fmla="*/ 297555 h 315301"/>
                <a:gd name="connsiteX2" fmla="*/ 396240 w 2671059"/>
                <a:gd name="connsiteY2" fmla="*/ 297555 h 315301"/>
                <a:gd name="connsiteX3" fmla="*/ 632460 w 2671059"/>
                <a:gd name="connsiteY3" fmla="*/ 305175 h 315301"/>
                <a:gd name="connsiteX4" fmla="*/ 769620 w 2671059"/>
                <a:gd name="connsiteY4" fmla="*/ 206115 h 315301"/>
                <a:gd name="connsiteX5" fmla="*/ 899160 w 2671059"/>
                <a:gd name="connsiteY5" fmla="*/ 84195 h 315301"/>
                <a:gd name="connsiteX6" fmla="*/ 1021080 w 2671059"/>
                <a:gd name="connsiteY6" fmla="*/ 15615 h 315301"/>
                <a:gd name="connsiteX7" fmla="*/ 1097280 w 2671059"/>
                <a:gd name="connsiteY7" fmla="*/ 375 h 315301"/>
                <a:gd name="connsiteX8" fmla="*/ 1184163 w 2671059"/>
                <a:gd name="connsiteY8" fmla="*/ 11890 h 315301"/>
                <a:gd name="connsiteX9" fmla="*/ 1284506 w 2671059"/>
                <a:gd name="connsiteY9" fmla="*/ 81926 h 315301"/>
                <a:gd name="connsiteX10" fmla="*/ 1383565 w 2671059"/>
                <a:gd name="connsiteY10" fmla="*/ 199951 h 315301"/>
                <a:gd name="connsiteX11" fmla="*/ 1540523 w 2671059"/>
                <a:gd name="connsiteY11" fmla="*/ 310356 h 315301"/>
                <a:gd name="connsiteX12" fmla="*/ 1874520 w 2671059"/>
                <a:gd name="connsiteY12" fmla="*/ 297555 h 315301"/>
                <a:gd name="connsiteX13" fmla="*/ 2247900 w 2671059"/>
                <a:gd name="connsiteY13" fmla="*/ 296099 h 315301"/>
                <a:gd name="connsiteX14" fmla="*/ 2671059 w 2671059"/>
                <a:gd name="connsiteY14" fmla="*/ 297725 h 315301"/>
                <a:gd name="connsiteX0" fmla="*/ 0 w 2992231"/>
                <a:gd name="connsiteY0" fmla="*/ 289935 h 315301"/>
                <a:gd name="connsiteX1" fmla="*/ 618352 w 2992231"/>
                <a:gd name="connsiteY1" fmla="*/ 297555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32520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573 h 314939"/>
                <a:gd name="connsiteX1" fmla="*/ 419809 w 2992231"/>
                <a:gd name="connsiteY1" fmla="*/ 290386 h 314939"/>
                <a:gd name="connsiteX2" fmla="*/ 717412 w 2992231"/>
                <a:gd name="connsiteY2" fmla="*/ 290386 h 314939"/>
                <a:gd name="connsiteX3" fmla="*/ 953632 w 2992231"/>
                <a:gd name="connsiteY3" fmla="*/ 304813 h 314939"/>
                <a:gd name="connsiteX4" fmla="*/ 1090792 w 2992231"/>
                <a:gd name="connsiteY4" fmla="*/ 205753 h 314939"/>
                <a:gd name="connsiteX5" fmla="*/ 1220332 w 2992231"/>
                <a:gd name="connsiteY5" fmla="*/ 83833 h 314939"/>
                <a:gd name="connsiteX6" fmla="*/ 1332520 w 2992231"/>
                <a:gd name="connsiteY6" fmla="*/ 15253 h 314939"/>
                <a:gd name="connsiteX7" fmla="*/ 1418452 w 2992231"/>
                <a:gd name="connsiteY7" fmla="*/ 13 h 314939"/>
                <a:gd name="connsiteX8" fmla="*/ 1488303 w 2992231"/>
                <a:gd name="connsiteY8" fmla="*/ 14364 h 314939"/>
                <a:gd name="connsiteX9" fmla="*/ 1605678 w 2992231"/>
                <a:gd name="connsiteY9" fmla="*/ 81564 h 314939"/>
                <a:gd name="connsiteX10" fmla="*/ 1704737 w 2992231"/>
                <a:gd name="connsiteY10" fmla="*/ 199589 h 314939"/>
                <a:gd name="connsiteX11" fmla="*/ 1861695 w 2992231"/>
                <a:gd name="connsiteY11" fmla="*/ 309994 h 314939"/>
                <a:gd name="connsiteX12" fmla="*/ 2195692 w 2992231"/>
                <a:gd name="connsiteY12" fmla="*/ 297193 h 314939"/>
                <a:gd name="connsiteX13" fmla="*/ 2569072 w 2992231"/>
                <a:gd name="connsiteY13" fmla="*/ 295737 h 314939"/>
                <a:gd name="connsiteX14" fmla="*/ 2992231 w 2992231"/>
                <a:gd name="connsiteY14" fmla="*/ 297363 h 314939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1347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8646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92231" h="314946">
                  <a:moveTo>
                    <a:pt x="0" y="289580"/>
                  </a:moveTo>
                  <a:lnTo>
                    <a:pt x="419809" y="290393"/>
                  </a:lnTo>
                  <a:lnTo>
                    <a:pt x="717412" y="290393"/>
                  </a:lnTo>
                  <a:cubicBezTo>
                    <a:pt x="806382" y="292797"/>
                    <a:pt x="891402" y="318926"/>
                    <a:pt x="953632" y="304820"/>
                  </a:cubicBezTo>
                  <a:cubicBezTo>
                    <a:pt x="1015862" y="290715"/>
                    <a:pt x="1046342" y="242590"/>
                    <a:pt x="1090792" y="205760"/>
                  </a:cubicBezTo>
                  <a:cubicBezTo>
                    <a:pt x="1135242" y="168930"/>
                    <a:pt x="1180044" y="115590"/>
                    <a:pt x="1220332" y="83840"/>
                  </a:cubicBezTo>
                  <a:cubicBezTo>
                    <a:pt x="1260620" y="52090"/>
                    <a:pt x="1299500" y="29230"/>
                    <a:pt x="1332520" y="15260"/>
                  </a:cubicBezTo>
                  <a:cubicBezTo>
                    <a:pt x="1365540" y="1290"/>
                    <a:pt x="1392488" y="168"/>
                    <a:pt x="1418452" y="20"/>
                  </a:cubicBezTo>
                  <a:cubicBezTo>
                    <a:pt x="1444416" y="-128"/>
                    <a:pt x="1459937" y="149"/>
                    <a:pt x="1488303" y="14371"/>
                  </a:cubicBezTo>
                  <a:cubicBezTo>
                    <a:pt x="1516669" y="28593"/>
                    <a:pt x="1552574" y="54482"/>
                    <a:pt x="1588646" y="85353"/>
                  </a:cubicBezTo>
                  <a:cubicBezTo>
                    <a:pt x="1624718" y="116224"/>
                    <a:pt x="1659229" y="162155"/>
                    <a:pt x="1704737" y="199596"/>
                  </a:cubicBezTo>
                  <a:cubicBezTo>
                    <a:pt x="1750245" y="237037"/>
                    <a:pt x="1779869" y="293734"/>
                    <a:pt x="1861695" y="310001"/>
                  </a:cubicBezTo>
                  <a:cubicBezTo>
                    <a:pt x="1943521" y="326268"/>
                    <a:pt x="2195692" y="297200"/>
                    <a:pt x="2195692" y="297200"/>
                  </a:cubicBezTo>
                  <a:lnTo>
                    <a:pt x="2569072" y="295744"/>
                  </a:lnTo>
                  <a:lnTo>
                    <a:pt x="2992231" y="297370"/>
                  </a:lnTo>
                </a:path>
              </a:pathLst>
            </a:cu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9D93C68-3626-4256-B07F-D335D86959FD}"/>
                </a:ext>
              </a:extLst>
            </p:cNvPr>
            <p:cNvSpPr/>
            <p:nvPr/>
          </p:nvSpPr>
          <p:spPr>
            <a:xfrm>
              <a:off x="-196028" y="1238789"/>
              <a:ext cx="5129244" cy="1389434"/>
            </a:xfrm>
            <a:custGeom>
              <a:avLst/>
              <a:gdLst>
                <a:gd name="connsiteX0" fmla="*/ 0 w 2659380"/>
                <a:gd name="connsiteY0" fmla="*/ 289848 h 320328"/>
                <a:gd name="connsiteX1" fmla="*/ 297180 w 2659380"/>
                <a:gd name="connsiteY1" fmla="*/ 297468 h 320328"/>
                <a:gd name="connsiteX2" fmla="*/ 396240 w 2659380"/>
                <a:gd name="connsiteY2" fmla="*/ 297468 h 320328"/>
                <a:gd name="connsiteX3" fmla="*/ 632460 w 2659380"/>
                <a:gd name="connsiteY3" fmla="*/ 305088 h 320328"/>
                <a:gd name="connsiteX4" fmla="*/ 769620 w 2659380"/>
                <a:gd name="connsiteY4" fmla="*/ 206028 h 320328"/>
                <a:gd name="connsiteX5" fmla="*/ 899160 w 2659380"/>
                <a:gd name="connsiteY5" fmla="*/ 84108 h 320328"/>
                <a:gd name="connsiteX6" fmla="*/ 1021080 w 2659380"/>
                <a:gd name="connsiteY6" fmla="*/ 15528 h 320328"/>
                <a:gd name="connsiteX7" fmla="*/ 1097280 w 2659380"/>
                <a:gd name="connsiteY7" fmla="*/ 288 h 320328"/>
                <a:gd name="connsiteX8" fmla="*/ 1219200 w 2659380"/>
                <a:gd name="connsiteY8" fmla="*/ 23148 h 320328"/>
                <a:gd name="connsiteX9" fmla="*/ 1348740 w 2659380"/>
                <a:gd name="connsiteY9" fmla="*/ 84108 h 320328"/>
                <a:gd name="connsiteX10" fmla="*/ 1447800 w 2659380"/>
                <a:gd name="connsiteY10" fmla="*/ 190788 h 320328"/>
                <a:gd name="connsiteX11" fmla="*/ 1569720 w 2659380"/>
                <a:gd name="connsiteY11" fmla="*/ 289848 h 320328"/>
                <a:gd name="connsiteX12" fmla="*/ 1874520 w 2659380"/>
                <a:gd name="connsiteY12" fmla="*/ 297468 h 320328"/>
                <a:gd name="connsiteX13" fmla="*/ 2247900 w 2659380"/>
                <a:gd name="connsiteY13" fmla="*/ 305088 h 320328"/>
                <a:gd name="connsiteX14" fmla="*/ 2659380 w 2659380"/>
                <a:gd name="connsiteY14" fmla="*/ 320328 h 320328"/>
                <a:gd name="connsiteX0" fmla="*/ 0 w 2659380"/>
                <a:gd name="connsiteY0" fmla="*/ 289993 h 320473"/>
                <a:gd name="connsiteX1" fmla="*/ 297180 w 2659380"/>
                <a:gd name="connsiteY1" fmla="*/ 297613 h 320473"/>
                <a:gd name="connsiteX2" fmla="*/ 396240 w 2659380"/>
                <a:gd name="connsiteY2" fmla="*/ 297613 h 320473"/>
                <a:gd name="connsiteX3" fmla="*/ 632460 w 2659380"/>
                <a:gd name="connsiteY3" fmla="*/ 305233 h 320473"/>
                <a:gd name="connsiteX4" fmla="*/ 769620 w 2659380"/>
                <a:gd name="connsiteY4" fmla="*/ 206173 h 320473"/>
                <a:gd name="connsiteX5" fmla="*/ 899160 w 2659380"/>
                <a:gd name="connsiteY5" fmla="*/ 84253 h 320473"/>
                <a:gd name="connsiteX6" fmla="*/ 1021080 w 2659380"/>
                <a:gd name="connsiteY6" fmla="*/ 15673 h 320473"/>
                <a:gd name="connsiteX7" fmla="*/ 1097280 w 2659380"/>
                <a:gd name="connsiteY7" fmla="*/ 433 h 320473"/>
                <a:gd name="connsiteX8" fmla="*/ 1184163 w 2659380"/>
                <a:gd name="connsiteY8" fmla="*/ 11948 h 320473"/>
                <a:gd name="connsiteX9" fmla="*/ 1348740 w 2659380"/>
                <a:gd name="connsiteY9" fmla="*/ 84253 h 320473"/>
                <a:gd name="connsiteX10" fmla="*/ 1447800 w 2659380"/>
                <a:gd name="connsiteY10" fmla="*/ 190933 h 320473"/>
                <a:gd name="connsiteX11" fmla="*/ 1569720 w 2659380"/>
                <a:gd name="connsiteY11" fmla="*/ 289993 h 320473"/>
                <a:gd name="connsiteX12" fmla="*/ 1874520 w 2659380"/>
                <a:gd name="connsiteY12" fmla="*/ 297613 h 320473"/>
                <a:gd name="connsiteX13" fmla="*/ 2247900 w 2659380"/>
                <a:gd name="connsiteY13" fmla="*/ 305233 h 320473"/>
                <a:gd name="connsiteX14" fmla="*/ 2659380 w 2659380"/>
                <a:gd name="connsiteY14" fmla="*/ 320473 h 320473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447800 w 2659380"/>
                <a:gd name="connsiteY10" fmla="*/ 190875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296099 h 320415"/>
                <a:gd name="connsiteX14" fmla="*/ 2659380 w 2659380"/>
                <a:gd name="connsiteY14" fmla="*/ 320415 h 320415"/>
                <a:gd name="connsiteX0" fmla="*/ 0 w 2671059"/>
                <a:gd name="connsiteY0" fmla="*/ 289935 h 315301"/>
                <a:gd name="connsiteX1" fmla="*/ 297180 w 2671059"/>
                <a:gd name="connsiteY1" fmla="*/ 297555 h 315301"/>
                <a:gd name="connsiteX2" fmla="*/ 396240 w 2671059"/>
                <a:gd name="connsiteY2" fmla="*/ 297555 h 315301"/>
                <a:gd name="connsiteX3" fmla="*/ 632460 w 2671059"/>
                <a:gd name="connsiteY3" fmla="*/ 305175 h 315301"/>
                <a:gd name="connsiteX4" fmla="*/ 769620 w 2671059"/>
                <a:gd name="connsiteY4" fmla="*/ 206115 h 315301"/>
                <a:gd name="connsiteX5" fmla="*/ 899160 w 2671059"/>
                <a:gd name="connsiteY5" fmla="*/ 84195 h 315301"/>
                <a:gd name="connsiteX6" fmla="*/ 1021080 w 2671059"/>
                <a:gd name="connsiteY6" fmla="*/ 15615 h 315301"/>
                <a:gd name="connsiteX7" fmla="*/ 1097280 w 2671059"/>
                <a:gd name="connsiteY7" fmla="*/ 375 h 315301"/>
                <a:gd name="connsiteX8" fmla="*/ 1184163 w 2671059"/>
                <a:gd name="connsiteY8" fmla="*/ 11890 h 315301"/>
                <a:gd name="connsiteX9" fmla="*/ 1284506 w 2671059"/>
                <a:gd name="connsiteY9" fmla="*/ 81926 h 315301"/>
                <a:gd name="connsiteX10" fmla="*/ 1383565 w 2671059"/>
                <a:gd name="connsiteY10" fmla="*/ 199951 h 315301"/>
                <a:gd name="connsiteX11" fmla="*/ 1540523 w 2671059"/>
                <a:gd name="connsiteY11" fmla="*/ 310356 h 315301"/>
                <a:gd name="connsiteX12" fmla="*/ 1874520 w 2671059"/>
                <a:gd name="connsiteY12" fmla="*/ 297555 h 315301"/>
                <a:gd name="connsiteX13" fmla="*/ 2247900 w 2671059"/>
                <a:gd name="connsiteY13" fmla="*/ 296099 h 315301"/>
                <a:gd name="connsiteX14" fmla="*/ 2671059 w 2671059"/>
                <a:gd name="connsiteY14" fmla="*/ 297725 h 315301"/>
                <a:gd name="connsiteX0" fmla="*/ 0 w 2992231"/>
                <a:gd name="connsiteY0" fmla="*/ 289935 h 315301"/>
                <a:gd name="connsiteX1" fmla="*/ 618352 w 2992231"/>
                <a:gd name="connsiteY1" fmla="*/ 297555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32520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573 h 314939"/>
                <a:gd name="connsiteX1" fmla="*/ 419809 w 2992231"/>
                <a:gd name="connsiteY1" fmla="*/ 290386 h 314939"/>
                <a:gd name="connsiteX2" fmla="*/ 717412 w 2992231"/>
                <a:gd name="connsiteY2" fmla="*/ 290386 h 314939"/>
                <a:gd name="connsiteX3" fmla="*/ 953632 w 2992231"/>
                <a:gd name="connsiteY3" fmla="*/ 304813 h 314939"/>
                <a:gd name="connsiteX4" fmla="*/ 1090792 w 2992231"/>
                <a:gd name="connsiteY4" fmla="*/ 205753 h 314939"/>
                <a:gd name="connsiteX5" fmla="*/ 1220332 w 2992231"/>
                <a:gd name="connsiteY5" fmla="*/ 83833 h 314939"/>
                <a:gd name="connsiteX6" fmla="*/ 1332520 w 2992231"/>
                <a:gd name="connsiteY6" fmla="*/ 15253 h 314939"/>
                <a:gd name="connsiteX7" fmla="*/ 1418452 w 2992231"/>
                <a:gd name="connsiteY7" fmla="*/ 13 h 314939"/>
                <a:gd name="connsiteX8" fmla="*/ 1488303 w 2992231"/>
                <a:gd name="connsiteY8" fmla="*/ 14364 h 314939"/>
                <a:gd name="connsiteX9" fmla="*/ 1605678 w 2992231"/>
                <a:gd name="connsiteY9" fmla="*/ 81564 h 314939"/>
                <a:gd name="connsiteX10" fmla="*/ 1704737 w 2992231"/>
                <a:gd name="connsiteY10" fmla="*/ 199589 h 314939"/>
                <a:gd name="connsiteX11" fmla="*/ 1861695 w 2992231"/>
                <a:gd name="connsiteY11" fmla="*/ 309994 h 314939"/>
                <a:gd name="connsiteX12" fmla="*/ 2195692 w 2992231"/>
                <a:gd name="connsiteY12" fmla="*/ 297193 h 314939"/>
                <a:gd name="connsiteX13" fmla="*/ 2569072 w 2992231"/>
                <a:gd name="connsiteY13" fmla="*/ 295737 h 314939"/>
                <a:gd name="connsiteX14" fmla="*/ 2992231 w 2992231"/>
                <a:gd name="connsiteY14" fmla="*/ 297363 h 314939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1347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8646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92231" h="314946">
                  <a:moveTo>
                    <a:pt x="0" y="289580"/>
                  </a:moveTo>
                  <a:lnTo>
                    <a:pt x="419809" y="290393"/>
                  </a:lnTo>
                  <a:lnTo>
                    <a:pt x="717412" y="290393"/>
                  </a:lnTo>
                  <a:cubicBezTo>
                    <a:pt x="806382" y="292797"/>
                    <a:pt x="891402" y="318926"/>
                    <a:pt x="953632" y="304820"/>
                  </a:cubicBezTo>
                  <a:cubicBezTo>
                    <a:pt x="1015862" y="290715"/>
                    <a:pt x="1046342" y="242590"/>
                    <a:pt x="1090792" y="205760"/>
                  </a:cubicBezTo>
                  <a:cubicBezTo>
                    <a:pt x="1135242" y="168930"/>
                    <a:pt x="1180044" y="115590"/>
                    <a:pt x="1220332" y="83840"/>
                  </a:cubicBezTo>
                  <a:cubicBezTo>
                    <a:pt x="1260620" y="52090"/>
                    <a:pt x="1299500" y="29230"/>
                    <a:pt x="1332520" y="15260"/>
                  </a:cubicBezTo>
                  <a:cubicBezTo>
                    <a:pt x="1365540" y="1290"/>
                    <a:pt x="1392488" y="168"/>
                    <a:pt x="1418452" y="20"/>
                  </a:cubicBezTo>
                  <a:cubicBezTo>
                    <a:pt x="1444416" y="-128"/>
                    <a:pt x="1459937" y="149"/>
                    <a:pt x="1488303" y="14371"/>
                  </a:cubicBezTo>
                  <a:cubicBezTo>
                    <a:pt x="1516669" y="28593"/>
                    <a:pt x="1552574" y="54482"/>
                    <a:pt x="1588646" y="85353"/>
                  </a:cubicBezTo>
                  <a:cubicBezTo>
                    <a:pt x="1624718" y="116224"/>
                    <a:pt x="1659229" y="162155"/>
                    <a:pt x="1704737" y="199596"/>
                  </a:cubicBezTo>
                  <a:cubicBezTo>
                    <a:pt x="1750245" y="237037"/>
                    <a:pt x="1779869" y="293734"/>
                    <a:pt x="1861695" y="310001"/>
                  </a:cubicBezTo>
                  <a:cubicBezTo>
                    <a:pt x="1943521" y="326268"/>
                    <a:pt x="2195692" y="297200"/>
                    <a:pt x="2195692" y="297200"/>
                  </a:cubicBezTo>
                  <a:lnTo>
                    <a:pt x="2569072" y="295744"/>
                  </a:lnTo>
                  <a:lnTo>
                    <a:pt x="2992231" y="297370"/>
                  </a:lnTo>
                </a:path>
              </a:pathLst>
            </a:cu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9B972B-53DB-413B-A408-ADC551B8D3A3}"/>
                </a:ext>
              </a:extLst>
            </p:cNvPr>
            <p:cNvSpPr/>
            <p:nvPr/>
          </p:nvSpPr>
          <p:spPr>
            <a:xfrm>
              <a:off x="160749" y="1232080"/>
              <a:ext cx="5129244" cy="1389434"/>
            </a:xfrm>
            <a:custGeom>
              <a:avLst/>
              <a:gdLst>
                <a:gd name="connsiteX0" fmla="*/ 0 w 2659380"/>
                <a:gd name="connsiteY0" fmla="*/ 289848 h 320328"/>
                <a:gd name="connsiteX1" fmla="*/ 297180 w 2659380"/>
                <a:gd name="connsiteY1" fmla="*/ 297468 h 320328"/>
                <a:gd name="connsiteX2" fmla="*/ 396240 w 2659380"/>
                <a:gd name="connsiteY2" fmla="*/ 297468 h 320328"/>
                <a:gd name="connsiteX3" fmla="*/ 632460 w 2659380"/>
                <a:gd name="connsiteY3" fmla="*/ 305088 h 320328"/>
                <a:gd name="connsiteX4" fmla="*/ 769620 w 2659380"/>
                <a:gd name="connsiteY4" fmla="*/ 206028 h 320328"/>
                <a:gd name="connsiteX5" fmla="*/ 899160 w 2659380"/>
                <a:gd name="connsiteY5" fmla="*/ 84108 h 320328"/>
                <a:gd name="connsiteX6" fmla="*/ 1021080 w 2659380"/>
                <a:gd name="connsiteY6" fmla="*/ 15528 h 320328"/>
                <a:gd name="connsiteX7" fmla="*/ 1097280 w 2659380"/>
                <a:gd name="connsiteY7" fmla="*/ 288 h 320328"/>
                <a:gd name="connsiteX8" fmla="*/ 1219200 w 2659380"/>
                <a:gd name="connsiteY8" fmla="*/ 23148 h 320328"/>
                <a:gd name="connsiteX9" fmla="*/ 1348740 w 2659380"/>
                <a:gd name="connsiteY9" fmla="*/ 84108 h 320328"/>
                <a:gd name="connsiteX10" fmla="*/ 1447800 w 2659380"/>
                <a:gd name="connsiteY10" fmla="*/ 190788 h 320328"/>
                <a:gd name="connsiteX11" fmla="*/ 1569720 w 2659380"/>
                <a:gd name="connsiteY11" fmla="*/ 289848 h 320328"/>
                <a:gd name="connsiteX12" fmla="*/ 1874520 w 2659380"/>
                <a:gd name="connsiteY12" fmla="*/ 297468 h 320328"/>
                <a:gd name="connsiteX13" fmla="*/ 2247900 w 2659380"/>
                <a:gd name="connsiteY13" fmla="*/ 305088 h 320328"/>
                <a:gd name="connsiteX14" fmla="*/ 2659380 w 2659380"/>
                <a:gd name="connsiteY14" fmla="*/ 320328 h 320328"/>
                <a:gd name="connsiteX0" fmla="*/ 0 w 2659380"/>
                <a:gd name="connsiteY0" fmla="*/ 289993 h 320473"/>
                <a:gd name="connsiteX1" fmla="*/ 297180 w 2659380"/>
                <a:gd name="connsiteY1" fmla="*/ 297613 h 320473"/>
                <a:gd name="connsiteX2" fmla="*/ 396240 w 2659380"/>
                <a:gd name="connsiteY2" fmla="*/ 297613 h 320473"/>
                <a:gd name="connsiteX3" fmla="*/ 632460 w 2659380"/>
                <a:gd name="connsiteY3" fmla="*/ 305233 h 320473"/>
                <a:gd name="connsiteX4" fmla="*/ 769620 w 2659380"/>
                <a:gd name="connsiteY4" fmla="*/ 206173 h 320473"/>
                <a:gd name="connsiteX5" fmla="*/ 899160 w 2659380"/>
                <a:gd name="connsiteY5" fmla="*/ 84253 h 320473"/>
                <a:gd name="connsiteX6" fmla="*/ 1021080 w 2659380"/>
                <a:gd name="connsiteY6" fmla="*/ 15673 h 320473"/>
                <a:gd name="connsiteX7" fmla="*/ 1097280 w 2659380"/>
                <a:gd name="connsiteY7" fmla="*/ 433 h 320473"/>
                <a:gd name="connsiteX8" fmla="*/ 1184163 w 2659380"/>
                <a:gd name="connsiteY8" fmla="*/ 11948 h 320473"/>
                <a:gd name="connsiteX9" fmla="*/ 1348740 w 2659380"/>
                <a:gd name="connsiteY9" fmla="*/ 84253 h 320473"/>
                <a:gd name="connsiteX10" fmla="*/ 1447800 w 2659380"/>
                <a:gd name="connsiteY10" fmla="*/ 190933 h 320473"/>
                <a:gd name="connsiteX11" fmla="*/ 1569720 w 2659380"/>
                <a:gd name="connsiteY11" fmla="*/ 289993 h 320473"/>
                <a:gd name="connsiteX12" fmla="*/ 1874520 w 2659380"/>
                <a:gd name="connsiteY12" fmla="*/ 297613 h 320473"/>
                <a:gd name="connsiteX13" fmla="*/ 2247900 w 2659380"/>
                <a:gd name="connsiteY13" fmla="*/ 305233 h 320473"/>
                <a:gd name="connsiteX14" fmla="*/ 2659380 w 2659380"/>
                <a:gd name="connsiteY14" fmla="*/ 320473 h 320473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447800 w 2659380"/>
                <a:gd name="connsiteY10" fmla="*/ 190875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296099 h 320415"/>
                <a:gd name="connsiteX14" fmla="*/ 2659380 w 2659380"/>
                <a:gd name="connsiteY14" fmla="*/ 320415 h 320415"/>
                <a:gd name="connsiteX0" fmla="*/ 0 w 2671059"/>
                <a:gd name="connsiteY0" fmla="*/ 289935 h 315301"/>
                <a:gd name="connsiteX1" fmla="*/ 297180 w 2671059"/>
                <a:gd name="connsiteY1" fmla="*/ 297555 h 315301"/>
                <a:gd name="connsiteX2" fmla="*/ 396240 w 2671059"/>
                <a:gd name="connsiteY2" fmla="*/ 297555 h 315301"/>
                <a:gd name="connsiteX3" fmla="*/ 632460 w 2671059"/>
                <a:gd name="connsiteY3" fmla="*/ 305175 h 315301"/>
                <a:gd name="connsiteX4" fmla="*/ 769620 w 2671059"/>
                <a:gd name="connsiteY4" fmla="*/ 206115 h 315301"/>
                <a:gd name="connsiteX5" fmla="*/ 899160 w 2671059"/>
                <a:gd name="connsiteY5" fmla="*/ 84195 h 315301"/>
                <a:gd name="connsiteX6" fmla="*/ 1021080 w 2671059"/>
                <a:gd name="connsiteY6" fmla="*/ 15615 h 315301"/>
                <a:gd name="connsiteX7" fmla="*/ 1097280 w 2671059"/>
                <a:gd name="connsiteY7" fmla="*/ 375 h 315301"/>
                <a:gd name="connsiteX8" fmla="*/ 1184163 w 2671059"/>
                <a:gd name="connsiteY8" fmla="*/ 11890 h 315301"/>
                <a:gd name="connsiteX9" fmla="*/ 1284506 w 2671059"/>
                <a:gd name="connsiteY9" fmla="*/ 81926 h 315301"/>
                <a:gd name="connsiteX10" fmla="*/ 1383565 w 2671059"/>
                <a:gd name="connsiteY10" fmla="*/ 199951 h 315301"/>
                <a:gd name="connsiteX11" fmla="*/ 1540523 w 2671059"/>
                <a:gd name="connsiteY11" fmla="*/ 310356 h 315301"/>
                <a:gd name="connsiteX12" fmla="*/ 1874520 w 2671059"/>
                <a:gd name="connsiteY12" fmla="*/ 297555 h 315301"/>
                <a:gd name="connsiteX13" fmla="*/ 2247900 w 2671059"/>
                <a:gd name="connsiteY13" fmla="*/ 296099 h 315301"/>
                <a:gd name="connsiteX14" fmla="*/ 2671059 w 2671059"/>
                <a:gd name="connsiteY14" fmla="*/ 297725 h 315301"/>
                <a:gd name="connsiteX0" fmla="*/ 0 w 2992231"/>
                <a:gd name="connsiteY0" fmla="*/ 289935 h 315301"/>
                <a:gd name="connsiteX1" fmla="*/ 618352 w 2992231"/>
                <a:gd name="connsiteY1" fmla="*/ 297555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32520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573 h 314939"/>
                <a:gd name="connsiteX1" fmla="*/ 419809 w 2992231"/>
                <a:gd name="connsiteY1" fmla="*/ 290386 h 314939"/>
                <a:gd name="connsiteX2" fmla="*/ 717412 w 2992231"/>
                <a:gd name="connsiteY2" fmla="*/ 290386 h 314939"/>
                <a:gd name="connsiteX3" fmla="*/ 953632 w 2992231"/>
                <a:gd name="connsiteY3" fmla="*/ 304813 h 314939"/>
                <a:gd name="connsiteX4" fmla="*/ 1090792 w 2992231"/>
                <a:gd name="connsiteY4" fmla="*/ 205753 h 314939"/>
                <a:gd name="connsiteX5" fmla="*/ 1220332 w 2992231"/>
                <a:gd name="connsiteY5" fmla="*/ 83833 h 314939"/>
                <a:gd name="connsiteX6" fmla="*/ 1332520 w 2992231"/>
                <a:gd name="connsiteY6" fmla="*/ 15253 h 314939"/>
                <a:gd name="connsiteX7" fmla="*/ 1418452 w 2992231"/>
                <a:gd name="connsiteY7" fmla="*/ 13 h 314939"/>
                <a:gd name="connsiteX8" fmla="*/ 1488303 w 2992231"/>
                <a:gd name="connsiteY8" fmla="*/ 14364 h 314939"/>
                <a:gd name="connsiteX9" fmla="*/ 1605678 w 2992231"/>
                <a:gd name="connsiteY9" fmla="*/ 81564 h 314939"/>
                <a:gd name="connsiteX10" fmla="*/ 1704737 w 2992231"/>
                <a:gd name="connsiteY10" fmla="*/ 199589 h 314939"/>
                <a:gd name="connsiteX11" fmla="*/ 1861695 w 2992231"/>
                <a:gd name="connsiteY11" fmla="*/ 309994 h 314939"/>
                <a:gd name="connsiteX12" fmla="*/ 2195692 w 2992231"/>
                <a:gd name="connsiteY12" fmla="*/ 297193 h 314939"/>
                <a:gd name="connsiteX13" fmla="*/ 2569072 w 2992231"/>
                <a:gd name="connsiteY13" fmla="*/ 295737 h 314939"/>
                <a:gd name="connsiteX14" fmla="*/ 2992231 w 2992231"/>
                <a:gd name="connsiteY14" fmla="*/ 297363 h 314939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1347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8646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92231" h="314946">
                  <a:moveTo>
                    <a:pt x="0" y="289580"/>
                  </a:moveTo>
                  <a:lnTo>
                    <a:pt x="419809" y="290393"/>
                  </a:lnTo>
                  <a:lnTo>
                    <a:pt x="717412" y="290393"/>
                  </a:lnTo>
                  <a:cubicBezTo>
                    <a:pt x="806382" y="292797"/>
                    <a:pt x="891402" y="318926"/>
                    <a:pt x="953632" y="304820"/>
                  </a:cubicBezTo>
                  <a:cubicBezTo>
                    <a:pt x="1015862" y="290715"/>
                    <a:pt x="1046342" y="242590"/>
                    <a:pt x="1090792" y="205760"/>
                  </a:cubicBezTo>
                  <a:cubicBezTo>
                    <a:pt x="1135242" y="168930"/>
                    <a:pt x="1180044" y="115590"/>
                    <a:pt x="1220332" y="83840"/>
                  </a:cubicBezTo>
                  <a:cubicBezTo>
                    <a:pt x="1260620" y="52090"/>
                    <a:pt x="1299500" y="29230"/>
                    <a:pt x="1332520" y="15260"/>
                  </a:cubicBezTo>
                  <a:cubicBezTo>
                    <a:pt x="1365540" y="1290"/>
                    <a:pt x="1392488" y="168"/>
                    <a:pt x="1418452" y="20"/>
                  </a:cubicBezTo>
                  <a:cubicBezTo>
                    <a:pt x="1444416" y="-128"/>
                    <a:pt x="1459937" y="149"/>
                    <a:pt x="1488303" y="14371"/>
                  </a:cubicBezTo>
                  <a:cubicBezTo>
                    <a:pt x="1516669" y="28593"/>
                    <a:pt x="1552574" y="54482"/>
                    <a:pt x="1588646" y="85353"/>
                  </a:cubicBezTo>
                  <a:cubicBezTo>
                    <a:pt x="1624718" y="116224"/>
                    <a:pt x="1659229" y="162155"/>
                    <a:pt x="1704737" y="199596"/>
                  </a:cubicBezTo>
                  <a:cubicBezTo>
                    <a:pt x="1750245" y="237037"/>
                    <a:pt x="1779869" y="293734"/>
                    <a:pt x="1861695" y="310001"/>
                  </a:cubicBezTo>
                  <a:cubicBezTo>
                    <a:pt x="1943521" y="326268"/>
                    <a:pt x="2195692" y="297200"/>
                    <a:pt x="2195692" y="297200"/>
                  </a:cubicBezTo>
                  <a:lnTo>
                    <a:pt x="2569072" y="295744"/>
                  </a:lnTo>
                  <a:lnTo>
                    <a:pt x="2992231" y="297370"/>
                  </a:lnTo>
                </a:path>
              </a:pathLst>
            </a:cu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58BEAC59-CD0B-4B25-BE83-789370CDFBF6}"/>
                </a:ext>
              </a:extLst>
            </p:cNvPr>
            <p:cNvSpPr/>
            <p:nvPr/>
          </p:nvSpPr>
          <p:spPr>
            <a:xfrm>
              <a:off x="519236" y="1240338"/>
              <a:ext cx="5129244" cy="1389434"/>
            </a:xfrm>
            <a:custGeom>
              <a:avLst/>
              <a:gdLst>
                <a:gd name="connsiteX0" fmla="*/ 0 w 2659380"/>
                <a:gd name="connsiteY0" fmla="*/ 289848 h 320328"/>
                <a:gd name="connsiteX1" fmla="*/ 297180 w 2659380"/>
                <a:gd name="connsiteY1" fmla="*/ 297468 h 320328"/>
                <a:gd name="connsiteX2" fmla="*/ 396240 w 2659380"/>
                <a:gd name="connsiteY2" fmla="*/ 297468 h 320328"/>
                <a:gd name="connsiteX3" fmla="*/ 632460 w 2659380"/>
                <a:gd name="connsiteY3" fmla="*/ 305088 h 320328"/>
                <a:gd name="connsiteX4" fmla="*/ 769620 w 2659380"/>
                <a:gd name="connsiteY4" fmla="*/ 206028 h 320328"/>
                <a:gd name="connsiteX5" fmla="*/ 899160 w 2659380"/>
                <a:gd name="connsiteY5" fmla="*/ 84108 h 320328"/>
                <a:gd name="connsiteX6" fmla="*/ 1021080 w 2659380"/>
                <a:gd name="connsiteY6" fmla="*/ 15528 h 320328"/>
                <a:gd name="connsiteX7" fmla="*/ 1097280 w 2659380"/>
                <a:gd name="connsiteY7" fmla="*/ 288 h 320328"/>
                <a:gd name="connsiteX8" fmla="*/ 1219200 w 2659380"/>
                <a:gd name="connsiteY8" fmla="*/ 23148 h 320328"/>
                <a:gd name="connsiteX9" fmla="*/ 1348740 w 2659380"/>
                <a:gd name="connsiteY9" fmla="*/ 84108 h 320328"/>
                <a:gd name="connsiteX10" fmla="*/ 1447800 w 2659380"/>
                <a:gd name="connsiteY10" fmla="*/ 190788 h 320328"/>
                <a:gd name="connsiteX11" fmla="*/ 1569720 w 2659380"/>
                <a:gd name="connsiteY11" fmla="*/ 289848 h 320328"/>
                <a:gd name="connsiteX12" fmla="*/ 1874520 w 2659380"/>
                <a:gd name="connsiteY12" fmla="*/ 297468 h 320328"/>
                <a:gd name="connsiteX13" fmla="*/ 2247900 w 2659380"/>
                <a:gd name="connsiteY13" fmla="*/ 305088 h 320328"/>
                <a:gd name="connsiteX14" fmla="*/ 2659380 w 2659380"/>
                <a:gd name="connsiteY14" fmla="*/ 320328 h 320328"/>
                <a:gd name="connsiteX0" fmla="*/ 0 w 2659380"/>
                <a:gd name="connsiteY0" fmla="*/ 289993 h 320473"/>
                <a:gd name="connsiteX1" fmla="*/ 297180 w 2659380"/>
                <a:gd name="connsiteY1" fmla="*/ 297613 h 320473"/>
                <a:gd name="connsiteX2" fmla="*/ 396240 w 2659380"/>
                <a:gd name="connsiteY2" fmla="*/ 297613 h 320473"/>
                <a:gd name="connsiteX3" fmla="*/ 632460 w 2659380"/>
                <a:gd name="connsiteY3" fmla="*/ 305233 h 320473"/>
                <a:gd name="connsiteX4" fmla="*/ 769620 w 2659380"/>
                <a:gd name="connsiteY4" fmla="*/ 206173 h 320473"/>
                <a:gd name="connsiteX5" fmla="*/ 899160 w 2659380"/>
                <a:gd name="connsiteY5" fmla="*/ 84253 h 320473"/>
                <a:gd name="connsiteX6" fmla="*/ 1021080 w 2659380"/>
                <a:gd name="connsiteY6" fmla="*/ 15673 h 320473"/>
                <a:gd name="connsiteX7" fmla="*/ 1097280 w 2659380"/>
                <a:gd name="connsiteY7" fmla="*/ 433 h 320473"/>
                <a:gd name="connsiteX8" fmla="*/ 1184163 w 2659380"/>
                <a:gd name="connsiteY8" fmla="*/ 11948 h 320473"/>
                <a:gd name="connsiteX9" fmla="*/ 1348740 w 2659380"/>
                <a:gd name="connsiteY9" fmla="*/ 84253 h 320473"/>
                <a:gd name="connsiteX10" fmla="*/ 1447800 w 2659380"/>
                <a:gd name="connsiteY10" fmla="*/ 190933 h 320473"/>
                <a:gd name="connsiteX11" fmla="*/ 1569720 w 2659380"/>
                <a:gd name="connsiteY11" fmla="*/ 289993 h 320473"/>
                <a:gd name="connsiteX12" fmla="*/ 1874520 w 2659380"/>
                <a:gd name="connsiteY12" fmla="*/ 297613 h 320473"/>
                <a:gd name="connsiteX13" fmla="*/ 2247900 w 2659380"/>
                <a:gd name="connsiteY13" fmla="*/ 305233 h 320473"/>
                <a:gd name="connsiteX14" fmla="*/ 2659380 w 2659380"/>
                <a:gd name="connsiteY14" fmla="*/ 320473 h 320473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447800 w 2659380"/>
                <a:gd name="connsiteY10" fmla="*/ 190875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69720 w 2659380"/>
                <a:gd name="connsiteY11" fmla="*/ 289935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305175 h 320415"/>
                <a:gd name="connsiteX14" fmla="*/ 2659380 w 2659380"/>
                <a:gd name="connsiteY14" fmla="*/ 320415 h 320415"/>
                <a:gd name="connsiteX0" fmla="*/ 0 w 2659380"/>
                <a:gd name="connsiteY0" fmla="*/ 289935 h 320415"/>
                <a:gd name="connsiteX1" fmla="*/ 297180 w 2659380"/>
                <a:gd name="connsiteY1" fmla="*/ 297555 h 320415"/>
                <a:gd name="connsiteX2" fmla="*/ 396240 w 2659380"/>
                <a:gd name="connsiteY2" fmla="*/ 297555 h 320415"/>
                <a:gd name="connsiteX3" fmla="*/ 632460 w 2659380"/>
                <a:gd name="connsiteY3" fmla="*/ 305175 h 320415"/>
                <a:gd name="connsiteX4" fmla="*/ 769620 w 2659380"/>
                <a:gd name="connsiteY4" fmla="*/ 206115 h 320415"/>
                <a:gd name="connsiteX5" fmla="*/ 899160 w 2659380"/>
                <a:gd name="connsiteY5" fmla="*/ 84195 h 320415"/>
                <a:gd name="connsiteX6" fmla="*/ 1021080 w 2659380"/>
                <a:gd name="connsiteY6" fmla="*/ 15615 h 320415"/>
                <a:gd name="connsiteX7" fmla="*/ 1097280 w 2659380"/>
                <a:gd name="connsiteY7" fmla="*/ 375 h 320415"/>
                <a:gd name="connsiteX8" fmla="*/ 1184163 w 2659380"/>
                <a:gd name="connsiteY8" fmla="*/ 11890 h 320415"/>
                <a:gd name="connsiteX9" fmla="*/ 1284506 w 2659380"/>
                <a:gd name="connsiteY9" fmla="*/ 81926 h 320415"/>
                <a:gd name="connsiteX10" fmla="*/ 1383565 w 2659380"/>
                <a:gd name="connsiteY10" fmla="*/ 199951 h 320415"/>
                <a:gd name="connsiteX11" fmla="*/ 1540523 w 2659380"/>
                <a:gd name="connsiteY11" fmla="*/ 310356 h 320415"/>
                <a:gd name="connsiteX12" fmla="*/ 1874520 w 2659380"/>
                <a:gd name="connsiteY12" fmla="*/ 297555 h 320415"/>
                <a:gd name="connsiteX13" fmla="*/ 2247900 w 2659380"/>
                <a:gd name="connsiteY13" fmla="*/ 296099 h 320415"/>
                <a:gd name="connsiteX14" fmla="*/ 2659380 w 2659380"/>
                <a:gd name="connsiteY14" fmla="*/ 320415 h 320415"/>
                <a:gd name="connsiteX0" fmla="*/ 0 w 2671059"/>
                <a:gd name="connsiteY0" fmla="*/ 289935 h 315301"/>
                <a:gd name="connsiteX1" fmla="*/ 297180 w 2671059"/>
                <a:gd name="connsiteY1" fmla="*/ 297555 h 315301"/>
                <a:gd name="connsiteX2" fmla="*/ 396240 w 2671059"/>
                <a:gd name="connsiteY2" fmla="*/ 297555 h 315301"/>
                <a:gd name="connsiteX3" fmla="*/ 632460 w 2671059"/>
                <a:gd name="connsiteY3" fmla="*/ 305175 h 315301"/>
                <a:gd name="connsiteX4" fmla="*/ 769620 w 2671059"/>
                <a:gd name="connsiteY4" fmla="*/ 206115 h 315301"/>
                <a:gd name="connsiteX5" fmla="*/ 899160 w 2671059"/>
                <a:gd name="connsiteY5" fmla="*/ 84195 h 315301"/>
                <a:gd name="connsiteX6" fmla="*/ 1021080 w 2671059"/>
                <a:gd name="connsiteY6" fmla="*/ 15615 h 315301"/>
                <a:gd name="connsiteX7" fmla="*/ 1097280 w 2671059"/>
                <a:gd name="connsiteY7" fmla="*/ 375 h 315301"/>
                <a:gd name="connsiteX8" fmla="*/ 1184163 w 2671059"/>
                <a:gd name="connsiteY8" fmla="*/ 11890 h 315301"/>
                <a:gd name="connsiteX9" fmla="*/ 1284506 w 2671059"/>
                <a:gd name="connsiteY9" fmla="*/ 81926 h 315301"/>
                <a:gd name="connsiteX10" fmla="*/ 1383565 w 2671059"/>
                <a:gd name="connsiteY10" fmla="*/ 199951 h 315301"/>
                <a:gd name="connsiteX11" fmla="*/ 1540523 w 2671059"/>
                <a:gd name="connsiteY11" fmla="*/ 310356 h 315301"/>
                <a:gd name="connsiteX12" fmla="*/ 1874520 w 2671059"/>
                <a:gd name="connsiteY12" fmla="*/ 297555 h 315301"/>
                <a:gd name="connsiteX13" fmla="*/ 2247900 w 2671059"/>
                <a:gd name="connsiteY13" fmla="*/ 296099 h 315301"/>
                <a:gd name="connsiteX14" fmla="*/ 2671059 w 2671059"/>
                <a:gd name="connsiteY14" fmla="*/ 297725 h 315301"/>
                <a:gd name="connsiteX0" fmla="*/ 0 w 2992231"/>
                <a:gd name="connsiteY0" fmla="*/ 289935 h 315301"/>
                <a:gd name="connsiteX1" fmla="*/ 618352 w 2992231"/>
                <a:gd name="connsiteY1" fmla="*/ 297555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7555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42252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935 h 315301"/>
                <a:gd name="connsiteX1" fmla="*/ 419809 w 2992231"/>
                <a:gd name="connsiteY1" fmla="*/ 290748 h 315301"/>
                <a:gd name="connsiteX2" fmla="*/ 717412 w 2992231"/>
                <a:gd name="connsiteY2" fmla="*/ 290748 h 315301"/>
                <a:gd name="connsiteX3" fmla="*/ 953632 w 2992231"/>
                <a:gd name="connsiteY3" fmla="*/ 305175 h 315301"/>
                <a:gd name="connsiteX4" fmla="*/ 1090792 w 2992231"/>
                <a:gd name="connsiteY4" fmla="*/ 206115 h 315301"/>
                <a:gd name="connsiteX5" fmla="*/ 1220332 w 2992231"/>
                <a:gd name="connsiteY5" fmla="*/ 84195 h 315301"/>
                <a:gd name="connsiteX6" fmla="*/ 1332520 w 2992231"/>
                <a:gd name="connsiteY6" fmla="*/ 15615 h 315301"/>
                <a:gd name="connsiteX7" fmla="*/ 1418452 w 2992231"/>
                <a:gd name="connsiteY7" fmla="*/ 375 h 315301"/>
                <a:gd name="connsiteX8" fmla="*/ 1505335 w 2992231"/>
                <a:gd name="connsiteY8" fmla="*/ 11890 h 315301"/>
                <a:gd name="connsiteX9" fmla="*/ 1605678 w 2992231"/>
                <a:gd name="connsiteY9" fmla="*/ 81926 h 315301"/>
                <a:gd name="connsiteX10" fmla="*/ 1704737 w 2992231"/>
                <a:gd name="connsiteY10" fmla="*/ 199951 h 315301"/>
                <a:gd name="connsiteX11" fmla="*/ 1861695 w 2992231"/>
                <a:gd name="connsiteY11" fmla="*/ 310356 h 315301"/>
                <a:gd name="connsiteX12" fmla="*/ 2195692 w 2992231"/>
                <a:gd name="connsiteY12" fmla="*/ 297555 h 315301"/>
                <a:gd name="connsiteX13" fmla="*/ 2569072 w 2992231"/>
                <a:gd name="connsiteY13" fmla="*/ 296099 h 315301"/>
                <a:gd name="connsiteX14" fmla="*/ 2992231 w 2992231"/>
                <a:gd name="connsiteY14" fmla="*/ 297725 h 315301"/>
                <a:gd name="connsiteX0" fmla="*/ 0 w 2992231"/>
                <a:gd name="connsiteY0" fmla="*/ 289573 h 314939"/>
                <a:gd name="connsiteX1" fmla="*/ 419809 w 2992231"/>
                <a:gd name="connsiteY1" fmla="*/ 290386 h 314939"/>
                <a:gd name="connsiteX2" fmla="*/ 717412 w 2992231"/>
                <a:gd name="connsiteY2" fmla="*/ 290386 h 314939"/>
                <a:gd name="connsiteX3" fmla="*/ 953632 w 2992231"/>
                <a:gd name="connsiteY3" fmla="*/ 304813 h 314939"/>
                <a:gd name="connsiteX4" fmla="*/ 1090792 w 2992231"/>
                <a:gd name="connsiteY4" fmla="*/ 205753 h 314939"/>
                <a:gd name="connsiteX5" fmla="*/ 1220332 w 2992231"/>
                <a:gd name="connsiteY5" fmla="*/ 83833 h 314939"/>
                <a:gd name="connsiteX6" fmla="*/ 1332520 w 2992231"/>
                <a:gd name="connsiteY6" fmla="*/ 15253 h 314939"/>
                <a:gd name="connsiteX7" fmla="*/ 1418452 w 2992231"/>
                <a:gd name="connsiteY7" fmla="*/ 13 h 314939"/>
                <a:gd name="connsiteX8" fmla="*/ 1488303 w 2992231"/>
                <a:gd name="connsiteY8" fmla="*/ 14364 h 314939"/>
                <a:gd name="connsiteX9" fmla="*/ 1605678 w 2992231"/>
                <a:gd name="connsiteY9" fmla="*/ 81564 h 314939"/>
                <a:gd name="connsiteX10" fmla="*/ 1704737 w 2992231"/>
                <a:gd name="connsiteY10" fmla="*/ 199589 h 314939"/>
                <a:gd name="connsiteX11" fmla="*/ 1861695 w 2992231"/>
                <a:gd name="connsiteY11" fmla="*/ 309994 h 314939"/>
                <a:gd name="connsiteX12" fmla="*/ 2195692 w 2992231"/>
                <a:gd name="connsiteY12" fmla="*/ 297193 h 314939"/>
                <a:gd name="connsiteX13" fmla="*/ 2569072 w 2992231"/>
                <a:gd name="connsiteY13" fmla="*/ 295737 h 314939"/>
                <a:gd name="connsiteX14" fmla="*/ 2992231 w 2992231"/>
                <a:gd name="connsiteY14" fmla="*/ 297363 h 314939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1347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  <a:gd name="connsiteX0" fmla="*/ 0 w 2992231"/>
                <a:gd name="connsiteY0" fmla="*/ 289580 h 314946"/>
                <a:gd name="connsiteX1" fmla="*/ 419809 w 2992231"/>
                <a:gd name="connsiteY1" fmla="*/ 290393 h 314946"/>
                <a:gd name="connsiteX2" fmla="*/ 717412 w 2992231"/>
                <a:gd name="connsiteY2" fmla="*/ 290393 h 314946"/>
                <a:gd name="connsiteX3" fmla="*/ 953632 w 2992231"/>
                <a:gd name="connsiteY3" fmla="*/ 304820 h 314946"/>
                <a:gd name="connsiteX4" fmla="*/ 1090792 w 2992231"/>
                <a:gd name="connsiteY4" fmla="*/ 205760 h 314946"/>
                <a:gd name="connsiteX5" fmla="*/ 1220332 w 2992231"/>
                <a:gd name="connsiteY5" fmla="*/ 83840 h 314946"/>
                <a:gd name="connsiteX6" fmla="*/ 1332520 w 2992231"/>
                <a:gd name="connsiteY6" fmla="*/ 15260 h 314946"/>
                <a:gd name="connsiteX7" fmla="*/ 1418452 w 2992231"/>
                <a:gd name="connsiteY7" fmla="*/ 20 h 314946"/>
                <a:gd name="connsiteX8" fmla="*/ 1488303 w 2992231"/>
                <a:gd name="connsiteY8" fmla="*/ 14371 h 314946"/>
                <a:gd name="connsiteX9" fmla="*/ 1588646 w 2992231"/>
                <a:gd name="connsiteY9" fmla="*/ 85353 h 314946"/>
                <a:gd name="connsiteX10" fmla="*/ 1704737 w 2992231"/>
                <a:gd name="connsiteY10" fmla="*/ 199596 h 314946"/>
                <a:gd name="connsiteX11" fmla="*/ 1861695 w 2992231"/>
                <a:gd name="connsiteY11" fmla="*/ 310001 h 314946"/>
                <a:gd name="connsiteX12" fmla="*/ 2195692 w 2992231"/>
                <a:gd name="connsiteY12" fmla="*/ 297200 h 314946"/>
                <a:gd name="connsiteX13" fmla="*/ 2569072 w 2992231"/>
                <a:gd name="connsiteY13" fmla="*/ 295744 h 314946"/>
                <a:gd name="connsiteX14" fmla="*/ 2992231 w 2992231"/>
                <a:gd name="connsiteY14" fmla="*/ 297370 h 31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92231" h="314946">
                  <a:moveTo>
                    <a:pt x="0" y="289580"/>
                  </a:moveTo>
                  <a:lnTo>
                    <a:pt x="419809" y="290393"/>
                  </a:lnTo>
                  <a:lnTo>
                    <a:pt x="717412" y="290393"/>
                  </a:lnTo>
                  <a:cubicBezTo>
                    <a:pt x="806382" y="292797"/>
                    <a:pt x="891402" y="318926"/>
                    <a:pt x="953632" y="304820"/>
                  </a:cubicBezTo>
                  <a:cubicBezTo>
                    <a:pt x="1015862" y="290715"/>
                    <a:pt x="1046342" y="242590"/>
                    <a:pt x="1090792" y="205760"/>
                  </a:cubicBezTo>
                  <a:cubicBezTo>
                    <a:pt x="1135242" y="168930"/>
                    <a:pt x="1180044" y="115590"/>
                    <a:pt x="1220332" y="83840"/>
                  </a:cubicBezTo>
                  <a:cubicBezTo>
                    <a:pt x="1260620" y="52090"/>
                    <a:pt x="1299500" y="29230"/>
                    <a:pt x="1332520" y="15260"/>
                  </a:cubicBezTo>
                  <a:cubicBezTo>
                    <a:pt x="1365540" y="1290"/>
                    <a:pt x="1392488" y="168"/>
                    <a:pt x="1418452" y="20"/>
                  </a:cubicBezTo>
                  <a:cubicBezTo>
                    <a:pt x="1444416" y="-128"/>
                    <a:pt x="1459937" y="149"/>
                    <a:pt x="1488303" y="14371"/>
                  </a:cubicBezTo>
                  <a:cubicBezTo>
                    <a:pt x="1516669" y="28593"/>
                    <a:pt x="1552574" y="54482"/>
                    <a:pt x="1588646" y="85353"/>
                  </a:cubicBezTo>
                  <a:cubicBezTo>
                    <a:pt x="1624718" y="116224"/>
                    <a:pt x="1659229" y="162155"/>
                    <a:pt x="1704737" y="199596"/>
                  </a:cubicBezTo>
                  <a:cubicBezTo>
                    <a:pt x="1750245" y="237037"/>
                    <a:pt x="1779869" y="293734"/>
                    <a:pt x="1861695" y="310001"/>
                  </a:cubicBezTo>
                  <a:cubicBezTo>
                    <a:pt x="1943521" y="326268"/>
                    <a:pt x="2195692" y="297200"/>
                    <a:pt x="2195692" y="297200"/>
                  </a:cubicBezTo>
                  <a:lnTo>
                    <a:pt x="2569072" y="295744"/>
                  </a:lnTo>
                  <a:lnTo>
                    <a:pt x="2992231" y="297370"/>
                  </a:ln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CD4F8F1-9794-4A82-A08C-AD09E2801CAC}"/>
                </a:ext>
              </a:extLst>
            </p:cNvPr>
            <p:cNvCxnSpPr>
              <a:cxnSpLocks/>
            </p:cNvCxnSpPr>
            <p:nvPr/>
          </p:nvCxnSpPr>
          <p:spPr>
            <a:xfrm>
              <a:off x="1781756" y="989351"/>
              <a:ext cx="1140583" cy="0"/>
            </a:xfrm>
            <a:prstGeom prst="straightConnector1">
              <a:avLst/>
            </a:prstGeom>
            <a:ln w="57150">
              <a:solidFill>
                <a:srgbClr val="006C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396C8A-A132-4A31-A98B-B069CE3A62C6}"/>
                </a:ext>
              </a:extLst>
            </p:cNvPr>
            <p:cNvSpPr txBox="1"/>
            <p:nvPr/>
          </p:nvSpPr>
          <p:spPr>
            <a:xfrm>
              <a:off x="59147" y="10253"/>
              <a:ext cx="29250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String Wave</a:t>
              </a:r>
              <a:endParaRPr lang="en-CA" sz="44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87F95209-5BF0-4868-B0D6-4DDA5DB49FEB}"/>
              </a:ext>
            </a:extLst>
          </p:cNvPr>
          <p:cNvSpPr txBox="1"/>
          <p:nvPr/>
        </p:nvSpPr>
        <p:spPr>
          <a:xfrm>
            <a:off x="6211558" y="-15658"/>
            <a:ext cx="2995115" cy="769441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GB" sz="4400" dirty="0"/>
              <a:t>Water Wave</a:t>
            </a:r>
            <a:endParaRPr lang="en-CA" sz="4400" dirty="0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9DB96D03-8E0F-489F-AEA3-F745D45AA078}"/>
              </a:ext>
            </a:extLst>
          </p:cNvPr>
          <p:cNvSpPr txBox="1"/>
          <p:nvPr/>
        </p:nvSpPr>
        <p:spPr>
          <a:xfrm>
            <a:off x="80160" y="3654468"/>
            <a:ext cx="3034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Sound Wave</a:t>
            </a:r>
            <a:endParaRPr lang="en-CA" sz="4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4B2106-BCA3-442D-83CB-14367C873BFF}"/>
              </a:ext>
            </a:extLst>
          </p:cNvPr>
          <p:cNvGrpSpPr/>
          <p:nvPr/>
        </p:nvGrpSpPr>
        <p:grpSpPr>
          <a:xfrm>
            <a:off x="6171206" y="3656215"/>
            <a:ext cx="6052085" cy="3041288"/>
            <a:chOff x="6171206" y="3656215"/>
            <a:chExt cx="6052085" cy="3041288"/>
          </a:xfrm>
        </p:grpSpPr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899FC1FA-19FE-4329-A504-C632EFFB1167}"/>
                </a:ext>
              </a:extLst>
            </p:cNvPr>
            <p:cNvGrpSpPr/>
            <p:nvPr/>
          </p:nvGrpSpPr>
          <p:grpSpPr>
            <a:xfrm>
              <a:off x="6235640" y="4423909"/>
              <a:ext cx="5987651" cy="2273594"/>
              <a:chOff x="6117415" y="4093662"/>
              <a:chExt cx="5987651" cy="227359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07754B8-500C-425A-B932-DAE20C27E912}"/>
                  </a:ext>
                </a:extLst>
              </p:cNvPr>
              <p:cNvGrpSpPr/>
              <p:nvPr/>
            </p:nvGrpSpPr>
            <p:grpSpPr>
              <a:xfrm>
                <a:off x="6117415" y="4093662"/>
                <a:ext cx="5987651" cy="2273594"/>
                <a:chOff x="4969402" y="6181458"/>
                <a:chExt cx="5987651" cy="2273594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4F8E1C89-38D4-4028-B613-AB0C70E9C6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680" r="16870"/>
                <a:stretch/>
              </p:blipFill>
              <p:spPr bwMode="auto">
                <a:xfrm>
                  <a:off x="4969402" y="6181458"/>
                  <a:ext cx="4927238" cy="1676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758C4A-0BF9-4444-A962-B35205C5D925}"/>
                    </a:ext>
                  </a:extLst>
                </p:cNvPr>
                <p:cNvSpPr txBox="1"/>
                <p:nvPr/>
              </p:nvSpPr>
              <p:spPr>
                <a:xfrm>
                  <a:off x="5405566" y="7808721"/>
                  <a:ext cx="555148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Source (by </a:t>
                  </a:r>
                  <a:r>
                    <a:rPr lang="en-CA" dirty="0" err="1"/>
                    <a:t>SuperManu</a:t>
                  </a:r>
                  <a:r>
                    <a:rPr lang="en-CA" dirty="0"/>
                    <a:t>): </a:t>
                  </a:r>
                  <a:r>
                    <a:rPr lang="en-CA" dirty="0">
                      <a:hlinkClick r:id="rId5"/>
                    </a:rPr>
                    <a:t>https://en.wikipedia.org/wiki/Electromagnetic_radiation</a:t>
                  </a:r>
                  <a:endParaRPr lang="en-CA" dirty="0"/>
                </a:p>
              </p:txBody>
            </p:sp>
          </p:grpSp>
          <p:pic>
            <p:nvPicPr>
              <p:cNvPr id="1306" name="Picture 4">
                <a:extLst>
                  <a:ext uri="{FF2B5EF4-FFF2-40B4-BE49-F238E27FC236}">
                    <a16:creationId xmlns:a16="http://schemas.microsoft.com/office/drawing/2014/main" id="{BF845999-2445-444E-8C54-EE7932F320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956"/>
              <a:stretch/>
            </p:blipFill>
            <p:spPr bwMode="auto">
              <a:xfrm>
                <a:off x="11076617" y="4126374"/>
                <a:ext cx="887067" cy="1676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176851EE-0A40-4940-88F4-E6FD1E1BD506}"/>
                </a:ext>
              </a:extLst>
            </p:cNvPr>
            <p:cNvSpPr txBox="1"/>
            <p:nvPr/>
          </p:nvSpPr>
          <p:spPr>
            <a:xfrm>
              <a:off x="6171206" y="3656215"/>
              <a:ext cx="53061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Electromagnetic Wave</a:t>
              </a:r>
              <a:endParaRPr lang="en-CA" sz="4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059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46"/>
    </mc:Choice>
    <mc:Fallback xmlns="">
      <p:transition spd="slow" advTm="18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  <p:bldP spid="4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995E8A-B04E-4A54-8304-FE73498E2FF7}"/>
                  </a:ext>
                </a:extLst>
              </p:cNvPr>
              <p:cNvSpPr txBox="1"/>
              <p:nvPr/>
            </p:nvSpPr>
            <p:spPr>
              <a:xfrm>
                <a:off x="1027829" y="1173895"/>
                <a:ext cx="10063317" cy="4510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800" dirty="0"/>
                  <a:t>Gravitational Waves =</a:t>
                </a:r>
              </a:p>
              <a:p>
                <a:endParaRPr lang="en-GB" sz="1600" dirty="0"/>
              </a:p>
              <a:p>
                <a:r>
                  <a:rPr lang="en-GB" sz="8800" dirty="0"/>
                  <a:t>disturbance in the spacetime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8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995E8A-B04E-4A54-8304-FE73498E2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9" y="1173895"/>
                <a:ext cx="10063317" cy="4510209"/>
              </a:xfrm>
              <a:prstGeom prst="rect">
                <a:avLst/>
              </a:prstGeom>
              <a:blipFill>
                <a:blip r:embed="rId3"/>
                <a:stretch>
                  <a:fillRect l="-5818" t="-6495" r="-5515" b="-10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689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9"/>
    </mc:Choice>
    <mc:Fallback xmlns="">
      <p:transition spd="slow" advTm="7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172DD4F-0243-47CE-9316-BAAE3352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944" y="2091179"/>
            <a:ext cx="4048942" cy="404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59DD2E-6C94-4CE5-A974-A1650CE15845}"/>
              </a:ext>
            </a:extLst>
          </p:cNvPr>
          <p:cNvSpPr txBox="1"/>
          <p:nvPr/>
        </p:nvSpPr>
        <p:spPr>
          <a:xfrm>
            <a:off x="278131" y="182975"/>
            <a:ext cx="114185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Gravitational Waves </a:t>
            </a:r>
          </a:p>
          <a:p>
            <a:r>
              <a:rPr lang="en-GB" sz="5400" dirty="0"/>
              <a:t>(cause space itself to stretch/compress)</a:t>
            </a:r>
            <a:endParaRPr lang="en-CA" sz="5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BC12F-7595-4FA7-8E53-3D0D769C599B}"/>
              </a:ext>
            </a:extLst>
          </p:cNvPr>
          <p:cNvSpPr txBox="1"/>
          <p:nvPr/>
        </p:nvSpPr>
        <p:spPr>
          <a:xfrm>
            <a:off x="278131" y="6109334"/>
            <a:ext cx="11635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dirty="0"/>
              <a:t>(Animation credits to Wikipedia User </a:t>
            </a:r>
            <a:r>
              <a:rPr lang="en-CA" sz="3600" b="1" dirty="0" err="1"/>
              <a:t>MOBle</a:t>
            </a:r>
            <a:r>
              <a:rPr lang="en-CA" sz="3600" b="1" dirty="0"/>
              <a:t> / Mike Boyle</a:t>
            </a:r>
            <a:r>
              <a:rPr lang="en-CA" sz="360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73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6"/>
    </mc:Choice>
    <mc:Fallback xmlns="">
      <p:transition spd="slow" advTm="467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0434E8A-D5CA-4F64-8FAC-640589AF7798}"/>
              </a:ext>
            </a:extLst>
          </p:cNvPr>
          <p:cNvGrpSpPr/>
          <p:nvPr/>
        </p:nvGrpSpPr>
        <p:grpSpPr>
          <a:xfrm>
            <a:off x="6346742" y="3962368"/>
            <a:ext cx="5311858" cy="2651962"/>
            <a:chOff x="-460458" y="4746139"/>
            <a:chExt cx="5311858" cy="26519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25D447-84D1-4D00-9ABD-59815F8A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9800" y="4746139"/>
              <a:ext cx="4923316" cy="228263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E9E3DB-3C7E-456E-B4EA-92A29BCF6436}"/>
                </a:ext>
              </a:extLst>
            </p:cNvPr>
            <p:cNvSpPr txBox="1"/>
            <p:nvPr/>
          </p:nvSpPr>
          <p:spPr>
            <a:xfrm>
              <a:off x="-460458" y="7028769"/>
              <a:ext cx="5311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/>
                <a:t>Source: </a:t>
              </a:r>
              <a:r>
                <a:rPr lang="en-CA" dirty="0">
                  <a:hlinkClick r:id="rId4"/>
                </a:rPr>
                <a:t>https://en.wikipedia.org/wiki/Antenna_(radio)</a:t>
              </a:r>
              <a:endParaRPr lang="en-CA" dirty="0"/>
            </a:p>
          </p:txBody>
        </p:sp>
      </p:grpSp>
      <p:pic>
        <p:nvPicPr>
          <p:cNvPr id="7" name="Picture 2" descr="Man, Hand, Guitar, Instrument, Music, To Play, Sound">
            <a:extLst>
              <a:ext uri="{FF2B5EF4-FFF2-40B4-BE49-F238E27FC236}">
                <a16:creationId xmlns:a16="http://schemas.microsoft.com/office/drawing/2014/main" id="{1E000FDE-FD71-486C-B238-ED46A7DBC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4" y="234791"/>
            <a:ext cx="4861830" cy="307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and, Beat, College, Concert, Drums, Drumstick, Motion">
            <a:extLst>
              <a:ext uri="{FF2B5EF4-FFF2-40B4-BE49-F238E27FC236}">
                <a16:creationId xmlns:a16="http://schemas.microsoft.com/office/drawing/2014/main" id="{2733CB0E-5736-45A9-875F-452A461F8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06" y="3767062"/>
            <a:ext cx="4636408" cy="30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rop, Splash, Water, Liquid, Wallpaper, Background">
            <a:extLst>
              <a:ext uri="{FF2B5EF4-FFF2-40B4-BE49-F238E27FC236}">
                <a16:creationId xmlns:a16="http://schemas.microsoft.com/office/drawing/2014/main" id="{A8D3BBB2-96E6-4585-972C-0DED5F22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73" y="380342"/>
            <a:ext cx="5069196" cy="278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2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61"/>
    </mc:Choice>
    <mc:Fallback xmlns="">
      <p:transition spd="slow" advTm="31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0CD984-392D-41FE-8A4F-E34BC3D4E4D7}"/>
                  </a:ext>
                </a:extLst>
              </p:cNvPr>
              <p:cNvSpPr txBox="1"/>
              <p:nvPr/>
            </p:nvSpPr>
            <p:spPr>
              <a:xfrm>
                <a:off x="226188" y="926264"/>
                <a:ext cx="1185588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0" dirty="0"/>
                  <a:t>wobble </a:t>
                </a:r>
                <a14:m>
                  <m:oMath xmlns:m="http://schemas.openxmlformats.org/officeDocument/2006/math">
                    <m:r>
                      <a:rPr lang="en-GB" sz="10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CA" sz="10000" dirty="0"/>
                  <a:t> acceleration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0CD984-392D-41FE-8A4F-E34BC3D4E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88" y="926264"/>
                <a:ext cx="11855884" cy="1631216"/>
              </a:xfrm>
              <a:prstGeom prst="rect">
                <a:avLst/>
              </a:prstGeom>
              <a:blipFill>
                <a:blip r:embed="rId3"/>
                <a:stretch>
                  <a:fillRect l="-5656" t="-20522" r="-5450" b="-432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87233-97A9-4AA7-B19B-E7826AA7872A}"/>
                  </a:ext>
                </a:extLst>
              </p:cNvPr>
              <p:cNvSpPr txBox="1"/>
              <p:nvPr/>
            </p:nvSpPr>
            <p:spPr>
              <a:xfrm>
                <a:off x="713725" y="3715841"/>
                <a:ext cx="3669659" cy="249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0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10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0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10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0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GB" sz="10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10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10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10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87233-97A9-4AA7-B19B-E7826AA78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25" y="3715841"/>
                <a:ext cx="3669659" cy="2492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AF89D-C422-402D-ADDF-3F4F07EBAC5A}"/>
                  </a:ext>
                </a:extLst>
              </p:cNvPr>
              <p:cNvSpPr txBox="1"/>
              <p:nvPr/>
            </p:nvSpPr>
            <p:spPr>
              <a:xfrm>
                <a:off x="4959447" y="4300521"/>
                <a:ext cx="712262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8000" dirty="0"/>
                  <a:t>(</a:t>
                </a:r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8000" dirty="0"/>
                  <a:t> amplitude)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AF89D-C422-402D-ADDF-3F4F07EBA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47" y="4300521"/>
                <a:ext cx="7122625" cy="1323439"/>
              </a:xfrm>
              <a:prstGeom prst="rect">
                <a:avLst/>
              </a:prstGeom>
              <a:blipFill>
                <a:blip r:embed="rId5"/>
                <a:stretch>
                  <a:fillRect l="-7363" t="-19266" r="-4795" b="-417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4814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06"/>
    </mc:Choice>
    <mc:Fallback xmlns="">
      <p:transition spd="slow" advTm="16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.2|5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8|5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5.7|3|15.7|25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0.5|0.7|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7.5|1.1|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7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|0.8|1.5|2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.2|2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5|6.3|4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8|1.1|1.5|4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8|6.8|5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2|3.1|4.1|0.7|1|1|5.8|1.1|2.2|3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8|5.8|4.7|4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5|1.2|1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0.7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5|2.5|3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9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7|14.7|6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5.6|15.8|5|12.1|7.8|26.1|10.6|2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5|1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1.2|0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1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.6|4.3|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4.6|4.3|5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3.1|6.2|5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3.7|5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2|4.4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2|2.6|3.4|13|1|4.1|2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15713</TotalTime>
  <Words>1376</Words>
  <Application>Microsoft Office PowerPoint</Application>
  <PresentationFormat>Widescreen</PresentationFormat>
  <Paragraphs>259</Paragraphs>
  <Slides>47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PowerPoint Presentation</vt:lpstr>
      <vt:lpstr>Relativity 109: Gravitational Waves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21</cp:revision>
  <dcterms:created xsi:type="dcterms:W3CDTF">2021-09-10T01:01:35Z</dcterms:created>
  <dcterms:modified xsi:type="dcterms:W3CDTF">2022-09-12T01:15:00Z</dcterms:modified>
</cp:coreProperties>
</file>